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99CCFF"/>
    <a:srgbClr val="663300"/>
    <a:srgbClr val="FFCC00"/>
    <a:srgbClr val="FFFF99"/>
    <a:srgbClr val="FFCCFF"/>
    <a:srgbClr val="CCCCFF"/>
    <a:srgbClr val="666633"/>
    <a:srgbClr val="CC99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55" d="100"/>
          <a:sy n="55" d="100"/>
        </p:scale>
        <p:origin x="-77" y="-32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437" name="Group 1117"/>
          <p:cNvGrpSpPr>
            <a:grpSpLocks/>
          </p:cNvGrpSpPr>
          <p:nvPr/>
        </p:nvGrpSpPr>
        <p:grpSpPr bwMode="auto">
          <a:xfrm>
            <a:off x="766763" y="728663"/>
            <a:ext cx="3643312" cy="2665412"/>
            <a:chOff x="2865" y="1678"/>
            <a:chExt cx="1899" cy="1389"/>
          </a:xfrm>
        </p:grpSpPr>
        <p:sp>
          <p:nvSpPr>
            <p:cNvPr id="57438" name="Freeform 1118"/>
            <p:cNvSpPr>
              <a:spLocks/>
            </p:cNvSpPr>
            <p:nvPr/>
          </p:nvSpPr>
          <p:spPr bwMode="auto">
            <a:xfrm>
              <a:off x="2865" y="1961"/>
              <a:ext cx="1899" cy="1106"/>
            </a:xfrm>
            <a:custGeom>
              <a:avLst/>
              <a:gdLst>
                <a:gd name="T0" fmla="*/ 1899 w 1899"/>
                <a:gd name="T1" fmla="*/ 709 h 1106"/>
                <a:gd name="T2" fmla="*/ 1219 w 1899"/>
                <a:gd name="T3" fmla="*/ 1106 h 1106"/>
                <a:gd name="T4" fmla="*/ 0 w 1899"/>
                <a:gd name="T5" fmla="*/ 397 h 1106"/>
                <a:gd name="T6" fmla="*/ 680 w 1899"/>
                <a:gd name="T7" fmla="*/ 0 h 1106"/>
                <a:gd name="T8" fmla="*/ 1899 w 1899"/>
                <a:gd name="T9" fmla="*/ 709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9" h="1106">
                  <a:moveTo>
                    <a:pt x="1899" y="709"/>
                  </a:moveTo>
                  <a:lnTo>
                    <a:pt x="1219" y="1106"/>
                  </a:lnTo>
                  <a:lnTo>
                    <a:pt x="0" y="397"/>
                  </a:lnTo>
                  <a:lnTo>
                    <a:pt x="680" y="0"/>
                  </a:lnTo>
                  <a:lnTo>
                    <a:pt x="1899" y="709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39" name="Freeform 1119"/>
            <p:cNvSpPr>
              <a:spLocks/>
            </p:cNvSpPr>
            <p:nvPr/>
          </p:nvSpPr>
          <p:spPr bwMode="auto">
            <a:xfrm>
              <a:off x="3538" y="1678"/>
              <a:ext cx="1226" cy="992"/>
            </a:xfrm>
            <a:custGeom>
              <a:avLst/>
              <a:gdLst>
                <a:gd name="T0" fmla="*/ 7 w 1226"/>
                <a:gd name="T1" fmla="*/ 283 h 992"/>
                <a:gd name="T2" fmla="*/ 0 w 1226"/>
                <a:gd name="T3" fmla="*/ 0 h 992"/>
                <a:gd name="T4" fmla="*/ 1226 w 1226"/>
                <a:gd name="T5" fmla="*/ 709 h 992"/>
                <a:gd name="T6" fmla="*/ 1226 w 1226"/>
                <a:gd name="T7" fmla="*/ 992 h 992"/>
                <a:gd name="T8" fmla="*/ 7 w 1226"/>
                <a:gd name="T9" fmla="*/ 283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6" h="992">
                  <a:moveTo>
                    <a:pt x="7" y="283"/>
                  </a:moveTo>
                  <a:lnTo>
                    <a:pt x="0" y="0"/>
                  </a:lnTo>
                  <a:lnTo>
                    <a:pt x="1226" y="709"/>
                  </a:lnTo>
                  <a:lnTo>
                    <a:pt x="1226" y="992"/>
                  </a:lnTo>
                  <a:lnTo>
                    <a:pt x="7" y="283"/>
                  </a:lnTo>
                  <a:close/>
                </a:path>
              </a:pathLst>
            </a:custGeom>
            <a:gradFill rotWithShape="1">
              <a:gsLst>
                <a:gs pos="0">
                  <a:srgbClr val="FFFF99">
                    <a:gamma/>
                    <a:tint val="57255"/>
                    <a:invGamma/>
                  </a:srgbClr>
                </a:gs>
                <a:gs pos="100000">
                  <a:srgbClr val="FFFF99"/>
                </a:gs>
              </a:gsLst>
              <a:lin ang="5400000" scaled="1"/>
            </a:gra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40" name="Freeform 1120"/>
            <p:cNvSpPr>
              <a:spLocks/>
            </p:cNvSpPr>
            <p:nvPr/>
          </p:nvSpPr>
          <p:spPr bwMode="auto">
            <a:xfrm>
              <a:off x="2865" y="1678"/>
              <a:ext cx="680" cy="680"/>
            </a:xfrm>
            <a:custGeom>
              <a:avLst/>
              <a:gdLst>
                <a:gd name="T0" fmla="*/ 680 w 680"/>
                <a:gd name="T1" fmla="*/ 0 h 680"/>
                <a:gd name="T2" fmla="*/ 0 w 680"/>
                <a:gd name="T3" fmla="*/ 397 h 680"/>
                <a:gd name="T4" fmla="*/ 0 w 680"/>
                <a:gd name="T5" fmla="*/ 680 h 680"/>
                <a:gd name="T6" fmla="*/ 680 w 680"/>
                <a:gd name="T7" fmla="*/ 283 h 680"/>
                <a:gd name="T8" fmla="*/ 680 w 680"/>
                <a:gd name="T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680">
                  <a:moveTo>
                    <a:pt x="680" y="0"/>
                  </a:moveTo>
                  <a:lnTo>
                    <a:pt x="0" y="397"/>
                  </a:lnTo>
                  <a:lnTo>
                    <a:pt x="0" y="680"/>
                  </a:lnTo>
                  <a:lnTo>
                    <a:pt x="680" y="283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99">
                    <a:gamma/>
                    <a:tint val="57255"/>
                    <a:invGamma/>
                  </a:srgbClr>
                </a:gs>
                <a:gs pos="100000">
                  <a:srgbClr val="FFFF99"/>
                </a:gs>
              </a:gsLst>
              <a:lin ang="5400000" scaled="1"/>
            </a:gra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41" name="Freeform 1121"/>
            <p:cNvSpPr>
              <a:spLocks/>
            </p:cNvSpPr>
            <p:nvPr/>
          </p:nvSpPr>
          <p:spPr bwMode="auto">
            <a:xfrm>
              <a:off x="4509" y="2472"/>
              <a:ext cx="56" cy="226"/>
            </a:xfrm>
            <a:custGeom>
              <a:avLst/>
              <a:gdLst>
                <a:gd name="T0" fmla="*/ 56 w 56"/>
                <a:gd name="T1" fmla="*/ 198 h 226"/>
                <a:gd name="T2" fmla="*/ 0 w 56"/>
                <a:gd name="T3" fmla="*/ 226 h 226"/>
                <a:gd name="T4" fmla="*/ 0 w 56"/>
                <a:gd name="T5" fmla="*/ 28 h 226"/>
                <a:gd name="T6" fmla="*/ 56 w 56"/>
                <a:gd name="T7" fmla="*/ 0 h 226"/>
                <a:gd name="T8" fmla="*/ 56 w 56"/>
                <a:gd name="T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26">
                  <a:moveTo>
                    <a:pt x="56" y="198"/>
                  </a:moveTo>
                  <a:lnTo>
                    <a:pt x="0" y="226"/>
                  </a:lnTo>
                  <a:lnTo>
                    <a:pt x="0" y="28"/>
                  </a:lnTo>
                  <a:lnTo>
                    <a:pt x="56" y="0"/>
                  </a:lnTo>
                  <a:lnTo>
                    <a:pt x="56" y="198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42" name="Freeform 1122" descr="縦線 (太)"/>
            <p:cNvSpPr>
              <a:spLocks/>
            </p:cNvSpPr>
            <p:nvPr/>
          </p:nvSpPr>
          <p:spPr bwMode="auto">
            <a:xfrm>
              <a:off x="3489" y="1905"/>
              <a:ext cx="1020" cy="794"/>
            </a:xfrm>
            <a:custGeom>
              <a:avLst/>
              <a:gdLst>
                <a:gd name="T0" fmla="*/ 1020 w 1020"/>
                <a:gd name="T1" fmla="*/ 794 h 794"/>
                <a:gd name="T2" fmla="*/ 1020 w 1020"/>
                <a:gd name="T3" fmla="*/ 596 h 794"/>
                <a:gd name="T4" fmla="*/ 0 w 1020"/>
                <a:gd name="T5" fmla="*/ 0 h 794"/>
                <a:gd name="T6" fmla="*/ 0 w 1020"/>
                <a:gd name="T7" fmla="*/ 199 h 794"/>
                <a:gd name="T8" fmla="*/ 1020 w 1020"/>
                <a:gd name="T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0" h="794">
                  <a:moveTo>
                    <a:pt x="1020" y="794"/>
                  </a:moveTo>
                  <a:lnTo>
                    <a:pt x="1020" y="596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1020" y="794"/>
                  </a:lnTo>
                  <a:close/>
                </a:path>
              </a:pathLst>
            </a:custGeom>
            <a:pattFill prst="dkVert">
              <a:fgClr>
                <a:srgbClr val="333333"/>
              </a:fgClr>
              <a:bgClr>
                <a:srgbClr val="171717"/>
              </a:bgClr>
            </a:pattFill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43" name="Freeform 1123"/>
            <p:cNvSpPr>
              <a:spLocks/>
            </p:cNvSpPr>
            <p:nvPr/>
          </p:nvSpPr>
          <p:spPr bwMode="auto">
            <a:xfrm>
              <a:off x="3489" y="1877"/>
              <a:ext cx="1077" cy="624"/>
            </a:xfrm>
            <a:custGeom>
              <a:avLst/>
              <a:gdLst>
                <a:gd name="T0" fmla="*/ 1077 w 1077"/>
                <a:gd name="T1" fmla="*/ 595 h 624"/>
                <a:gd name="T2" fmla="*/ 56 w 1077"/>
                <a:gd name="T3" fmla="*/ 0 h 624"/>
                <a:gd name="T4" fmla="*/ 0 w 1077"/>
                <a:gd name="T5" fmla="*/ 28 h 624"/>
                <a:gd name="T6" fmla="*/ 1020 w 1077"/>
                <a:gd name="T7" fmla="*/ 624 h 624"/>
                <a:gd name="T8" fmla="*/ 1077 w 1077"/>
                <a:gd name="T9" fmla="*/ 59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624">
                  <a:moveTo>
                    <a:pt x="1077" y="595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1020" y="624"/>
                  </a:lnTo>
                  <a:lnTo>
                    <a:pt x="1077" y="595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44" name="Freeform 1124"/>
            <p:cNvSpPr>
              <a:spLocks/>
            </p:cNvSpPr>
            <p:nvPr/>
          </p:nvSpPr>
          <p:spPr bwMode="auto">
            <a:xfrm>
              <a:off x="4367" y="2557"/>
              <a:ext cx="56" cy="226"/>
            </a:xfrm>
            <a:custGeom>
              <a:avLst/>
              <a:gdLst>
                <a:gd name="T0" fmla="*/ 56 w 56"/>
                <a:gd name="T1" fmla="*/ 198 h 226"/>
                <a:gd name="T2" fmla="*/ 0 w 56"/>
                <a:gd name="T3" fmla="*/ 226 h 226"/>
                <a:gd name="T4" fmla="*/ 0 w 56"/>
                <a:gd name="T5" fmla="*/ 28 h 226"/>
                <a:gd name="T6" fmla="*/ 56 w 56"/>
                <a:gd name="T7" fmla="*/ 0 h 226"/>
                <a:gd name="T8" fmla="*/ 56 w 56"/>
                <a:gd name="T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26">
                  <a:moveTo>
                    <a:pt x="56" y="198"/>
                  </a:moveTo>
                  <a:lnTo>
                    <a:pt x="0" y="226"/>
                  </a:lnTo>
                  <a:lnTo>
                    <a:pt x="0" y="28"/>
                  </a:lnTo>
                  <a:lnTo>
                    <a:pt x="56" y="0"/>
                  </a:lnTo>
                  <a:lnTo>
                    <a:pt x="56" y="198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45" name="Freeform 1125" descr="縦線 (太)"/>
            <p:cNvSpPr>
              <a:spLocks/>
            </p:cNvSpPr>
            <p:nvPr/>
          </p:nvSpPr>
          <p:spPr bwMode="auto">
            <a:xfrm>
              <a:off x="3347" y="1990"/>
              <a:ext cx="1020" cy="794"/>
            </a:xfrm>
            <a:custGeom>
              <a:avLst/>
              <a:gdLst>
                <a:gd name="T0" fmla="*/ 1020 w 1020"/>
                <a:gd name="T1" fmla="*/ 794 h 794"/>
                <a:gd name="T2" fmla="*/ 1020 w 1020"/>
                <a:gd name="T3" fmla="*/ 596 h 794"/>
                <a:gd name="T4" fmla="*/ 0 w 1020"/>
                <a:gd name="T5" fmla="*/ 0 h 794"/>
                <a:gd name="T6" fmla="*/ 0 w 1020"/>
                <a:gd name="T7" fmla="*/ 199 h 794"/>
                <a:gd name="T8" fmla="*/ 1020 w 1020"/>
                <a:gd name="T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0" h="794">
                  <a:moveTo>
                    <a:pt x="1020" y="794"/>
                  </a:moveTo>
                  <a:lnTo>
                    <a:pt x="1020" y="596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1020" y="794"/>
                  </a:lnTo>
                  <a:close/>
                </a:path>
              </a:pathLst>
            </a:custGeom>
            <a:pattFill prst="dkVert">
              <a:fgClr>
                <a:srgbClr val="333333"/>
              </a:fgClr>
              <a:bgClr>
                <a:srgbClr val="171717"/>
              </a:bgClr>
            </a:pattFill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46" name="Freeform 1126"/>
            <p:cNvSpPr>
              <a:spLocks/>
            </p:cNvSpPr>
            <p:nvPr/>
          </p:nvSpPr>
          <p:spPr bwMode="auto">
            <a:xfrm>
              <a:off x="3347" y="1962"/>
              <a:ext cx="1077" cy="624"/>
            </a:xfrm>
            <a:custGeom>
              <a:avLst/>
              <a:gdLst>
                <a:gd name="T0" fmla="*/ 1077 w 1077"/>
                <a:gd name="T1" fmla="*/ 595 h 624"/>
                <a:gd name="T2" fmla="*/ 56 w 1077"/>
                <a:gd name="T3" fmla="*/ 0 h 624"/>
                <a:gd name="T4" fmla="*/ 0 w 1077"/>
                <a:gd name="T5" fmla="*/ 28 h 624"/>
                <a:gd name="T6" fmla="*/ 1020 w 1077"/>
                <a:gd name="T7" fmla="*/ 624 h 624"/>
                <a:gd name="T8" fmla="*/ 1077 w 1077"/>
                <a:gd name="T9" fmla="*/ 59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624">
                  <a:moveTo>
                    <a:pt x="1077" y="595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1020" y="624"/>
                  </a:lnTo>
                  <a:lnTo>
                    <a:pt x="1077" y="595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47" name="Freeform 1127"/>
            <p:cNvSpPr>
              <a:spLocks/>
            </p:cNvSpPr>
            <p:nvPr/>
          </p:nvSpPr>
          <p:spPr bwMode="auto">
            <a:xfrm>
              <a:off x="4225" y="2642"/>
              <a:ext cx="56" cy="226"/>
            </a:xfrm>
            <a:custGeom>
              <a:avLst/>
              <a:gdLst>
                <a:gd name="T0" fmla="*/ 56 w 56"/>
                <a:gd name="T1" fmla="*/ 198 h 226"/>
                <a:gd name="T2" fmla="*/ 0 w 56"/>
                <a:gd name="T3" fmla="*/ 226 h 226"/>
                <a:gd name="T4" fmla="*/ 0 w 56"/>
                <a:gd name="T5" fmla="*/ 28 h 226"/>
                <a:gd name="T6" fmla="*/ 56 w 56"/>
                <a:gd name="T7" fmla="*/ 0 h 226"/>
                <a:gd name="T8" fmla="*/ 56 w 56"/>
                <a:gd name="T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26">
                  <a:moveTo>
                    <a:pt x="56" y="198"/>
                  </a:moveTo>
                  <a:lnTo>
                    <a:pt x="0" y="226"/>
                  </a:lnTo>
                  <a:lnTo>
                    <a:pt x="0" y="28"/>
                  </a:lnTo>
                  <a:lnTo>
                    <a:pt x="56" y="0"/>
                  </a:lnTo>
                  <a:lnTo>
                    <a:pt x="56" y="198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48" name="Freeform 1128" descr="縦線 (太)"/>
            <p:cNvSpPr>
              <a:spLocks/>
            </p:cNvSpPr>
            <p:nvPr/>
          </p:nvSpPr>
          <p:spPr bwMode="auto">
            <a:xfrm>
              <a:off x="3205" y="2075"/>
              <a:ext cx="1020" cy="794"/>
            </a:xfrm>
            <a:custGeom>
              <a:avLst/>
              <a:gdLst>
                <a:gd name="T0" fmla="*/ 1020 w 1020"/>
                <a:gd name="T1" fmla="*/ 794 h 794"/>
                <a:gd name="T2" fmla="*/ 1020 w 1020"/>
                <a:gd name="T3" fmla="*/ 596 h 794"/>
                <a:gd name="T4" fmla="*/ 0 w 1020"/>
                <a:gd name="T5" fmla="*/ 0 h 794"/>
                <a:gd name="T6" fmla="*/ 0 w 1020"/>
                <a:gd name="T7" fmla="*/ 199 h 794"/>
                <a:gd name="T8" fmla="*/ 1020 w 1020"/>
                <a:gd name="T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0" h="794">
                  <a:moveTo>
                    <a:pt x="1020" y="794"/>
                  </a:moveTo>
                  <a:lnTo>
                    <a:pt x="1020" y="596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1020" y="794"/>
                  </a:lnTo>
                  <a:close/>
                </a:path>
              </a:pathLst>
            </a:custGeom>
            <a:pattFill prst="dkVert">
              <a:fgClr>
                <a:srgbClr val="333333"/>
              </a:fgClr>
              <a:bgClr>
                <a:srgbClr val="171717"/>
              </a:bgClr>
            </a:pattFill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49" name="Freeform 1129"/>
            <p:cNvSpPr>
              <a:spLocks/>
            </p:cNvSpPr>
            <p:nvPr/>
          </p:nvSpPr>
          <p:spPr bwMode="auto">
            <a:xfrm>
              <a:off x="3205" y="2047"/>
              <a:ext cx="1077" cy="624"/>
            </a:xfrm>
            <a:custGeom>
              <a:avLst/>
              <a:gdLst>
                <a:gd name="T0" fmla="*/ 1077 w 1077"/>
                <a:gd name="T1" fmla="*/ 595 h 624"/>
                <a:gd name="T2" fmla="*/ 56 w 1077"/>
                <a:gd name="T3" fmla="*/ 0 h 624"/>
                <a:gd name="T4" fmla="*/ 0 w 1077"/>
                <a:gd name="T5" fmla="*/ 28 h 624"/>
                <a:gd name="T6" fmla="*/ 1020 w 1077"/>
                <a:gd name="T7" fmla="*/ 624 h 624"/>
                <a:gd name="T8" fmla="*/ 1077 w 1077"/>
                <a:gd name="T9" fmla="*/ 59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624">
                  <a:moveTo>
                    <a:pt x="1077" y="595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1020" y="624"/>
                  </a:lnTo>
                  <a:lnTo>
                    <a:pt x="1077" y="595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50" name="Freeform 1130"/>
            <p:cNvSpPr>
              <a:spLocks/>
            </p:cNvSpPr>
            <p:nvPr/>
          </p:nvSpPr>
          <p:spPr bwMode="auto">
            <a:xfrm>
              <a:off x="4083" y="2727"/>
              <a:ext cx="56" cy="226"/>
            </a:xfrm>
            <a:custGeom>
              <a:avLst/>
              <a:gdLst>
                <a:gd name="T0" fmla="*/ 56 w 56"/>
                <a:gd name="T1" fmla="*/ 198 h 226"/>
                <a:gd name="T2" fmla="*/ 0 w 56"/>
                <a:gd name="T3" fmla="*/ 226 h 226"/>
                <a:gd name="T4" fmla="*/ 0 w 56"/>
                <a:gd name="T5" fmla="*/ 28 h 226"/>
                <a:gd name="T6" fmla="*/ 56 w 56"/>
                <a:gd name="T7" fmla="*/ 0 h 226"/>
                <a:gd name="T8" fmla="*/ 56 w 56"/>
                <a:gd name="T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26">
                  <a:moveTo>
                    <a:pt x="56" y="198"/>
                  </a:moveTo>
                  <a:lnTo>
                    <a:pt x="0" y="226"/>
                  </a:lnTo>
                  <a:lnTo>
                    <a:pt x="0" y="28"/>
                  </a:lnTo>
                  <a:lnTo>
                    <a:pt x="56" y="0"/>
                  </a:lnTo>
                  <a:lnTo>
                    <a:pt x="56" y="198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51" name="Freeform 1131" descr="縦線 (太)"/>
            <p:cNvSpPr>
              <a:spLocks/>
            </p:cNvSpPr>
            <p:nvPr/>
          </p:nvSpPr>
          <p:spPr bwMode="auto">
            <a:xfrm>
              <a:off x="3063" y="2160"/>
              <a:ext cx="1020" cy="794"/>
            </a:xfrm>
            <a:custGeom>
              <a:avLst/>
              <a:gdLst>
                <a:gd name="T0" fmla="*/ 1020 w 1020"/>
                <a:gd name="T1" fmla="*/ 794 h 794"/>
                <a:gd name="T2" fmla="*/ 1020 w 1020"/>
                <a:gd name="T3" fmla="*/ 596 h 794"/>
                <a:gd name="T4" fmla="*/ 0 w 1020"/>
                <a:gd name="T5" fmla="*/ 0 h 794"/>
                <a:gd name="T6" fmla="*/ 0 w 1020"/>
                <a:gd name="T7" fmla="*/ 199 h 794"/>
                <a:gd name="T8" fmla="*/ 1020 w 1020"/>
                <a:gd name="T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0" h="794">
                  <a:moveTo>
                    <a:pt x="1020" y="794"/>
                  </a:moveTo>
                  <a:lnTo>
                    <a:pt x="1020" y="596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1020" y="794"/>
                  </a:lnTo>
                  <a:close/>
                </a:path>
              </a:pathLst>
            </a:custGeom>
            <a:pattFill prst="dkVert">
              <a:fgClr>
                <a:srgbClr val="333333"/>
              </a:fgClr>
              <a:bgClr>
                <a:srgbClr val="171717"/>
              </a:bgClr>
            </a:patt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52" name="Freeform 1132"/>
            <p:cNvSpPr>
              <a:spLocks/>
            </p:cNvSpPr>
            <p:nvPr/>
          </p:nvSpPr>
          <p:spPr bwMode="auto">
            <a:xfrm>
              <a:off x="3063" y="2132"/>
              <a:ext cx="1077" cy="624"/>
            </a:xfrm>
            <a:custGeom>
              <a:avLst/>
              <a:gdLst>
                <a:gd name="T0" fmla="*/ 1077 w 1077"/>
                <a:gd name="T1" fmla="*/ 595 h 624"/>
                <a:gd name="T2" fmla="*/ 56 w 1077"/>
                <a:gd name="T3" fmla="*/ 0 h 624"/>
                <a:gd name="T4" fmla="*/ 0 w 1077"/>
                <a:gd name="T5" fmla="*/ 28 h 624"/>
                <a:gd name="T6" fmla="*/ 1020 w 1077"/>
                <a:gd name="T7" fmla="*/ 624 h 624"/>
                <a:gd name="T8" fmla="*/ 1077 w 1077"/>
                <a:gd name="T9" fmla="*/ 59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624">
                  <a:moveTo>
                    <a:pt x="1077" y="595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1020" y="624"/>
                  </a:lnTo>
                  <a:lnTo>
                    <a:pt x="1077" y="595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53" name="Freeform 1133"/>
            <p:cNvSpPr>
              <a:spLocks/>
            </p:cNvSpPr>
            <p:nvPr/>
          </p:nvSpPr>
          <p:spPr bwMode="auto">
            <a:xfrm>
              <a:off x="2930" y="2123"/>
              <a:ext cx="77" cy="198"/>
            </a:xfrm>
            <a:custGeom>
              <a:avLst/>
              <a:gdLst>
                <a:gd name="T0" fmla="*/ 0 w 142"/>
                <a:gd name="T1" fmla="*/ 365 h 365"/>
                <a:gd name="T2" fmla="*/ 0 w 142"/>
                <a:gd name="T3" fmla="*/ 82 h 365"/>
                <a:gd name="T4" fmla="*/ 142 w 142"/>
                <a:gd name="T5" fmla="*/ 0 h 365"/>
                <a:gd name="T6" fmla="*/ 142 w 142"/>
                <a:gd name="T7" fmla="*/ 280 h 365"/>
                <a:gd name="T8" fmla="*/ 0 w 142"/>
                <a:gd name="T9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5">
                  <a:moveTo>
                    <a:pt x="0" y="365"/>
                  </a:moveTo>
                  <a:lnTo>
                    <a:pt x="0" y="82"/>
                  </a:lnTo>
                  <a:lnTo>
                    <a:pt x="142" y="0"/>
                  </a:lnTo>
                  <a:lnTo>
                    <a:pt x="142" y="280"/>
                  </a:lnTo>
                  <a:lnTo>
                    <a:pt x="0" y="365"/>
                  </a:lnTo>
                  <a:close/>
                </a:path>
              </a:pathLst>
            </a:custGeom>
            <a:solidFill>
              <a:srgbClr val="969696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54" name="Freeform 1134"/>
            <p:cNvSpPr>
              <a:spLocks/>
            </p:cNvSpPr>
            <p:nvPr/>
          </p:nvSpPr>
          <p:spPr bwMode="auto">
            <a:xfrm>
              <a:off x="2893" y="2216"/>
              <a:ext cx="28" cy="51"/>
            </a:xfrm>
            <a:custGeom>
              <a:avLst/>
              <a:gdLst>
                <a:gd name="T0" fmla="*/ 0 w 85"/>
                <a:gd name="T1" fmla="*/ 49 h 155"/>
                <a:gd name="T2" fmla="*/ 85 w 85"/>
                <a:gd name="T3" fmla="*/ 0 h 155"/>
                <a:gd name="T4" fmla="*/ 85 w 85"/>
                <a:gd name="T5" fmla="*/ 105 h 155"/>
                <a:gd name="T6" fmla="*/ 0 w 85"/>
                <a:gd name="T7" fmla="*/ 155 h 155"/>
                <a:gd name="T8" fmla="*/ 0 w 85"/>
                <a:gd name="T9" fmla="*/ 4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5">
                  <a:moveTo>
                    <a:pt x="0" y="49"/>
                  </a:moveTo>
                  <a:lnTo>
                    <a:pt x="85" y="0"/>
                  </a:lnTo>
                  <a:lnTo>
                    <a:pt x="85" y="105"/>
                  </a:lnTo>
                  <a:lnTo>
                    <a:pt x="0" y="155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55" name="Freeform 1135"/>
            <p:cNvSpPr>
              <a:spLocks/>
            </p:cNvSpPr>
            <p:nvPr/>
          </p:nvSpPr>
          <p:spPr bwMode="auto">
            <a:xfrm>
              <a:off x="2865" y="1678"/>
              <a:ext cx="1899" cy="1389"/>
            </a:xfrm>
            <a:custGeom>
              <a:avLst/>
              <a:gdLst>
                <a:gd name="T0" fmla="*/ 680 w 1899"/>
                <a:gd name="T1" fmla="*/ 0 h 1389"/>
                <a:gd name="T2" fmla="*/ 0 w 1899"/>
                <a:gd name="T3" fmla="*/ 397 h 1389"/>
                <a:gd name="T4" fmla="*/ 0 w 1899"/>
                <a:gd name="T5" fmla="*/ 680 h 1389"/>
                <a:gd name="T6" fmla="*/ 1219 w 1899"/>
                <a:gd name="T7" fmla="*/ 1389 h 1389"/>
                <a:gd name="T8" fmla="*/ 1899 w 1899"/>
                <a:gd name="T9" fmla="*/ 992 h 1389"/>
                <a:gd name="T10" fmla="*/ 1899 w 1899"/>
                <a:gd name="T11" fmla="*/ 709 h 1389"/>
                <a:gd name="T12" fmla="*/ 680 w 1899"/>
                <a:gd name="T13" fmla="*/ 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9" h="1389">
                  <a:moveTo>
                    <a:pt x="680" y="0"/>
                  </a:moveTo>
                  <a:lnTo>
                    <a:pt x="0" y="397"/>
                  </a:lnTo>
                  <a:lnTo>
                    <a:pt x="0" y="680"/>
                  </a:lnTo>
                  <a:lnTo>
                    <a:pt x="1219" y="1389"/>
                  </a:lnTo>
                  <a:lnTo>
                    <a:pt x="1899" y="992"/>
                  </a:lnTo>
                  <a:lnTo>
                    <a:pt x="1899" y="709"/>
                  </a:lnTo>
                  <a:lnTo>
                    <a:pt x="680" y="0"/>
                  </a:lnTo>
                  <a:close/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7456" name="Group 1136"/>
          <p:cNvGrpSpPr>
            <a:grpSpLocks/>
          </p:cNvGrpSpPr>
          <p:nvPr/>
        </p:nvGrpSpPr>
        <p:grpSpPr bwMode="auto">
          <a:xfrm>
            <a:off x="766763" y="3384550"/>
            <a:ext cx="3644900" cy="2665413"/>
            <a:chOff x="859" y="1678"/>
            <a:chExt cx="1899" cy="1389"/>
          </a:xfrm>
        </p:grpSpPr>
        <p:sp>
          <p:nvSpPr>
            <p:cNvPr id="57457" name="Freeform 1137"/>
            <p:cNvSpPr>
              <a:spLocks/>
            </p:cNvSpPr>
            <p:nvPr/>
          </p:nvSpPr>
          <p:spPr bwMode="auto">
            <a:xfrm>
              <a:off x="859" y="1961"/>
              <a:ext cx="1899" cy="1106"/>
            </a:xfrm>
            <a:custGeom>
              <a:avLst/>
              <a:gdLst>
                <a:gd name="T0" fmla="*/ 1899 w 1899"/>
                <a:gd name="T1" fmla="*/ 709 h 1106"/>
                <a:gd name="T2" fmla="*/ 1219 w 1899"/>
                <a:gd name="T3" fmla="*/ 1106 h 1106"/>
                <a:gd name="T4" fmla="*/ 0 w 1899"/>
                <a:gd name="T5" fmla="*/ 397 h 1106"/>
                <a:gd name="T6" fmla="*/ 680 w 1899"/>
                <a:gd name="T7" fmla="*/ 0 h 1106"/>
                <a:gd name="T8" fmla="*/ 1899 w 1899"/>
                <a:gd name="T9" fmla="*/ 709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9" h="1106">
                  <a:moveTo>
                    <a:pt x="1899" y="709"/>
                  </a:moveTo>
                  <a:lnTo>
                    <a:pt x="1219" y="1106"/>
                  </a:lnTo>
                  <a:lnTo>
                    <a:pt x="0" y="397"/>
                  </a:lnTo>
                  <a:lnTo>
                    <a:pt x="680" y="0"/>
                  </a:lnTo>
                  <a:lnTo>
                    <a:pt x="1899" y="709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58" name="Freeform 1138"/>
            <p:cNvSpPr>
              <a:spLocks/>
            </p:cNvSpPr>
            <p:nvPr/>
          </p:nvSpPr>
          <p:spPr bwMode="auto">
            <a:xfrm>
              <a:off x="1532" y="1678"/>
              <a:ext cx="1226" cy="992"/>
            </a:xfrm>
            <a:custGeom>
              <a:avLst/>
              <a:gdLst>
                <a:gd name="T0" fmla="*/ 7 w 1226"/>
                <a:gd name="T1" fmla="*/ 283 h 992"/>
                <a:gd name="T2" fmla="*/ 0 w 1226"/>
                <a:gd name="T3" fmla="*/ 0 h 992"/>
                <a:gd name="T4" fmla="*/ 1226 w 1226"/>
                <a:gd name="T5" fmla="*/ 709 h 992"/>
                <a:gd name="T6" fmla="*/ 1226 w 1226"/>
                <a:gd name="T7" fmla="*/ 992 h 992"/>
                <a:gd name="T8" fmla="*/ 7 w 1226"/>
                <a:gd name="T9" fmla="*/ 283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6" h="992">
                  <a:moveTo>
                    <a:pt x="7" y="283"/>
                  </a:moveTo>
                  <a:lnTo>
                    <a:pt x="0" y="0"/>
                  </a:lnTo>
                  <a:lnTo>
                    <a:pt x="1226" y="709"/>
                  </a:lnTo>
                  <a:lnTo>
                    <a:pt x="1226" y="992"/>
                  </a:lnTo>
                  <a:lnTo>
                    <a:pt x="7" y="283"/>
                  </a:lnTo>
                  <a:close/>
                </a:path>
              </a:pathLst>
            </a:custGeom>
            <a:gradFill rotWithShape="1">
              <a:gsLst>
                <a:gs pos="0">
                  <a:srgbClr val="FFFF99">
                    <a:gamma/>
                    <a:tint val="57255"/>
                    <a:invGamma/>
                  </a:srgbClr>
                </a:gs>
                <a:gs pos="100000">
                  <a:srgbClr val="FFFF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59" name="Freeform 1139"/>
            <p:cNvSpPr>
              <a:spLocks/>
            </p:cNvSpPr>
            <p:nvPr/>
          </p:nvSpPr>
          <p:spPr bwMode="auto">
            <a:xfrm>
              <a:off x="859" y="1678"/>
              <a:ext cx="680" cy="680"/>
            </a:xfrm>
            <a:custGeom>
              <a:avLst/>
              <a:gdLst>
                <a:gd name="T0" fmla="*/ 680 w 680"/>
                <a:gd name="T1" fmla="*/ 0 h 680"/>
                <a:gd name="T2" fmla="*/ 0 w 680"/>
                <a:gd name="T3" fmla="*/ 397 h 680"/>
                <a:gd name="T4" fmla="*/ 0 w 680"/>
                <a:gd name="T5" fmla="*/ 680 h 680"/>
                <a:gd name="T6" fmla="*/ 680 w 680"/>
                <a:gd name="T7" fmla="*/ 283 h 680"/>
                <a:gd name="T8" fmla="*/ 680 w 680"/>
                <a:gd name="T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680">
                  <a:moveTo>
                    <a:pt x="680" y="0"/>
                  </a:moveTo>
                  <a:lnTo>
                    <a:pt x="0" y="397"/>
                  </a:lnTo>
                  <a:lnTo>
                    <a:pt x="0" y="680"/>
                  </a:lnTo>
                  <a:lnTo>
                    <a:pt x="680" y="283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99">
                    <a:gamma/>
                    <a:tint val="57255"/>
                    <a:invGamma/>
                  </a:srgbClr>
                </a:gs>
                <a:gs pos="100000">
                  <a:srgbClr val="FFFF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60" name="Freeform 1140"/>
            <p:cNvSpPr>
              <a:spLocks/>
            </p:cNvSpPr>
            <p:nvPr/>
          </p:nvSpPr>
          <p:spPr bwMode="auto">
            <a:xfrm>
              <a:off x="2503" y="2472"/>
              <a:ext cx="56" cy="226"/>
            </a:xfrm>
            <a:custGeom>
              <a:avLst/>
              <a:gdLst>
                <a:gd name="T0" fmla="*/ 56 w 56"/>
                <a:gd name="T1" fmla="*/ 198 h 226"/>
                <a:gd name="T2" fmla="*/ 0 w 56"/>
                <a:gd name="T3" fmla="*/ 226 h 226"/>
                <a:gd name="T4" fmla="*/ 0 w 56"/>
                <a:gd name="T5" fmla="*/ 28 h 226"/>
                <a:gd name="T6" fmla="*/ 56 w 56"/>
                <a:gd name="T7" fmla="*/ 0 h 226"/>
                <a:gd name="T8" fmla="*/ 56 w 56"/>
                <a:gd name="T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26">
                  <a:moveTo>
                    <a:pt x="56" y="198"/>
                  </a:moveTo>
                  <a:lnTo>
                    <a:pt x="0" y="226"/>
                  </a:lnTo>
                  <a:lnTo>
                    <a:pt x="0" y="28"/>
                  </a:lnTo>
                  <a:lnTo>
                    <a:pt x="56" y="0"/>
                  </a:lnTo>
                  <a:lnTo>
                    <a:pt x="56" y="198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61" name="Freeform 1141" descr="縦線 (太)"/>
            <p:cNvSpPr>
              <a:spLocks/>
            </p:cNvSpPr>
            <p:nvPr/>
          </p:nvSpPr>
          <p:spPr bwMode="auto">
            <a:xfrm>
              <a:off x="1483" y="1905"/>
              <a:ext cx="1020" cy="794"/>
            </a:xfrm>
            <a:custGeom>
              <a:avLst/>
              <a:gdLst>
                <a:gd name="T0" fmla="*/ 1020 w 1020"/>
                <a:gd name="T1" fmla="*/ 794 h 794"/>
                <a:gd name="T2" fmla="*/ 1020 w 1020"/>
                <a:gd name="T3" fmla="*/ 596 h 794"/>
                <a:gd name="T4" fmla="*/ 0 w 1020"/>
                <a:gd name="T5" fmla="*/ 0 h 794"/>
                <a:gd name="T6" fmla="*/ 0 w 1020"/>
                <a:gd name="T7" fmla="*/ 199 h 794"/>
                <a:gd name="T8" fmla="*/ 1020 w 1020"/>
                <a:gd name="T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0" h="794">
                  <a:moveTo>
                    <a:pt x="1020" y="794"/>
                  </a:moveTo>
                  <a:lnTo>
                    <a:pt x="1020" y="596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1020" y="794"/>
                  </a:lnTo>
                  <a:close/>
                </a:path>
              </a:pathLst>
            </a:custGeom>
            <a:pattFill prst="dkVert">
              <a:fgClr>
                <a:srgbClr val="333333"/>
              </a:fgClr>
              <a:bgClr>
                <a:srgbClr val="171717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62" name="Freeform 1142"/>
            <p:cNvSpPr>
              <a:spLocks/>
            </p:cNvSpPr>
            <p:nvPr/>
          </p:nvSpPr>
          <p:spPr bwMode="auto">
            <a:xfrm>
              <a:off x="1483" y="1877"/>
              <a:ext cx="1077" cy="624"/>
            </a:xfrm>
            <a:custGeom>
              <a:avLst/>
              <a:gdLst>
                <a:gd name="T0" fmla="*/ 1077 w 1077"/>
                <a:gd name="T1" fmla="*/ 595 h 624"/>
                <a:gd name="T2" fmla="*/ 56 w 1077"/>
                <a:gd name="T3" fmla="*/ 0 h 624"/>
                <a:gd name="T4" fmla="*/ 0 w 1077"/>
                <a:gd name="T5" fmla="*/ 28 h 624"/>
                <a:gd name="T6" fmla="*/ 1020 w 1077"/>
                <a:gd name="T7" fmla="*/ 624 h 624"/>
                <a:gd name="T8" fmla="*/ 1077 w 1077"/>
                <a:gd name="T9" fmla="*/ 59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624">
                  <a:moveTo>
                    <a:pt x="1077" y="595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1020" y="624"/>
                  </a:lnTo>
                  <a:lnTo>
                    <a:pt x="1077" y="595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63" name="Freeform 1143"/>
            <p:cNvSpPr>
              <a:spLocks/>
            </p:cNvSpPr>
            <p:nvPr/>
          </p:nvSpPr>
          <p:spPr bwMode="auto">
            <a:xfrm>
              <a:off x="2361" y="2557"/>
              <a:ext cx="56" cy="226"/>
            </a:xfrm>
            <a:custGeom>
              <a:avLst/>
              <a:gdLst>
                <a:gd name="T0" fmla="*/ 56 w 56"/>
                <a:gd name="T1" fmla="*/ 198 h 226"/>
                <a:gd name="T2" fmla="*/ 0 w 56"/>
                <a:gd name="T3" fmla="*/ 226 h 226"/>
                <a:gd name="T4" fmla="*/ 0 w 56"/>
                <a:gd name="T5" fmla="*/ 28 h 226"/>
                <a:gd name="T6" fmla="*/ 56 w 56"/>
                <a:gd name="T7" fmla="*/ 0 h 226"/>
                <a:gd name="T8" fmla="*/ 56 w 56"/>
                <a:gd name="T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26">
                  <a:moveTo>
                    <a:pt x="56" y="198"/>
                  </a:moveTo>
                  <a:lnTo>
                    <a:pt x="0" y="226"/>
                  </a:lnTo>
                  <a:lnTo>
                    <a:pt x="0" y="28"/>
                  </a:lnTo>
                  <a:lnTo>
                    <a:pt x="56" y="0"/>
                  </a:lnTo>
                  <a:lnTo>
                    <a:pt x="56" y="198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64" name="Freeform 1144" descr="縦線 (太)"/>
            <p:cNvSpPr>
              <a:spLocks/>
            </p:cNvSpPr>
            <p:nvPr/>
          </p:nvSpPr>
          <p:spPr bwMode="auto">
            <a:xfrm>
              <a:off x="1341" y="1990"/>
              <a:ext cx="1020" cy="794"/>
            </a:xfrm>
            <a:custGeom>
              <a:avLst/>
              <a:gdLst>
                <a:gd name="T0" fmla="*/ 1020 w 1020"/>
                <a:gd name="T1" fmla="*/ 794 h 794"/>
                <a:gd name="T2" fmla="*/ 1020 w 1020"/>
                <a:gd name="T3" fmla="*/ 596 h 794"/>
                <a:gd name="T4" fmla="*/ 0 w 1020"/>
                <a:gd name="T5" fmla="*/ 0 h 794"/>
                <a:gd name="T6" fmla="*/ 0 w 1020"/>
                <a:gd name="T7" fmla="*/ 199 h 794"/>
                <a:gd name="T8" fmla="*/ 1020 w 1020"/>
                <a:gd name="T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0" h="794">
                  <a:moveTo>
                    <a:pt x="1020" y="794"/>
                  </a:moveTo>
                  <a:lnTo>
                    <a:pt x="1020" y="596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1020" y="794"/>
                  </a:lnTo>
                  <a:close/>
                </a:path>
              </a:pathLst>
            </a:custGeom>
            <a:pattFill prst="dkVert">
              <a:fgClr>
                <a:srgbClr val="333333"/>
              </a:fgClr>
              <a:bgClr>
                <a:srgbClr val="171717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65" name="Freeform 1145"/>
            <p:cNvSpPr>
              <a:spLocks/>
            </p:cNvSpPr>
            <p:nvPr/>
          </p:nvSpPr>
          <p:spPr bwMode="auto">
            <a:xfrm>
              <a:off x="1341" y="1962"/>
              <a:ext cx="1077" cy="624"/>
            </a:xfrm>
            <a:custGeom>
              <a:avLst/>
              <a:gdLst>
                <a:gd name="T0" fmla="*/ 1077 w 1077"/>
                <a:gd name="T1" fmla="*/ 595 h 624"/>
                <a:gd name="T2" fmla="*/ 56 w 1077"/>
                <a:gd name="T3" fmla="*/ 0 h 624"/>
                <a:gd name="T4" fmla="*/ 0 w 1077"/>
                <a:gd name="T5" fmla="*/ 28 h 624"/>
                <a:gd name="T6" fmla="*/ 1020 w 1077"/>
                <a:gd name="T7" fmla="*/ 624 h 624"/>
                <a:gd name="T8" fmla="*/ 1077 w 1077"/>
                <a:gd name="T9" fmla="*/ 59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624">
                  <a:moveTo>
                    <a:pt x="1077" y="595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1020" y="624"/>
                  </a:lnTo>
                  <a:lnTo>
                    <a:pt x="1077" y="595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66" name="Freeform 1146"/>
            <p:cNvSpPr>
              <a:spLocks/>
            </p:cNvSpPr>
            <p:nvPr/>
          </p:nvSpPr>
          <p:spPr bwMode="auto">
            <a:xfrm>
              <a:off x="2219" y="2642"/>
              <a:ext cx="56" cy="226"/>
            </a:xfrm>
            <a:custGeom>
              <a:avLst/>
              <a:gdLst>
                <a:gd name="T0" fmla="*/ 56 w 56"/>
                <a:gd name="T1" fmla="*/ 198 h 226"/>
                <a:gd name="T2" fmla="*/ 0 w 56"/>
                <a:gd name="T3" fmla="*/ 226 h 226"/>
                <a:gd name="T4" fmla="*/ 0 w 56"/>
                <a:gd name="T5" fmla="*/ 28 h 226"/>
                <a:gd name="T6" fmla="*/ 56 w 56"/>
                <a:gd name="T7" fmla="*/ 0 h 226"/>
                <a:gd name="T8" fmla="*/ 56 w 56"/>
                <a:gd name="T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26">
                  <a:moveTo>
                    <a:pt x="56" y="198"/>
                  </a:moveTo>
                  <a:lnTo>
                    <a:pt x="0" y="226"/>
                  </a:lnTo>
                  <a:lnTo>
                    <a:pt x="0" y="28"/>
                  </a:lnTo>
                  <a:lnTo>
                    <a:pt x="56" y="0"/>
                  </a:lnTo>
                  <a:lnTo>
                    <a:pt x="56" y="198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67" name="Freeform 1147" descr="縦線 (太)"/>
            <p:cNvSpPr>
              <a:spLocks/>
            </p:cNvSpPr>
            <p:nvPr/>
          </p:nvSpPr>
          <p:spPr bwMode="auto">
            <a:xfrm>
              <a:off x="1199" y="2075"/>
              <a:ext cx="1020" cy="794"/>
            </a:xfrm>
            <a:custGeom>
              <a:avLst/>
              <a:gdLst>
                <a:gd name="T0" fmla="*/ 1020 w 1020"/>
                <a:gd name="T1" fmla="*/ 794 h 794"/>
                <a:gd name="T2" fmla="*/ 1020 w 1020"/>
                <a:gd name="T3" fmla="*/ 596 h 794"/>
                <a:gd name="T4" fmla="*/ 0 w 1020"/>
                <a:gd name="T5" fmla="*/ 0 h 794"/>
                <a:gd name="T6" fmla="*/ 0 w 1020"/>
                <a:gd name="T7" fmla="*/ 199 h 794"/>
                <a:gd name="T8" fmla="*/ 1020 w 1020"/>
                <a:gd name="T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0" h="794">
                  <a:moveTo>
                    <a:pt x="1020" y="794"/>
                  </a:moveTo>
                  <a:lnTo>
                    <a:pt x="1020" y="596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1020" y="794"/>
                  </a:lnTo>
                  <a:close/>
                </a:path>
              </a:pathLst>
            </a:custGeom>
            <a:pattFill prst="dkVert">
              <a:fgClr>
                <a:srgbClr val="333333"/>
              </a:fgClr>
              <a:bgClr>
                <a:srgbClr val="171717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68" name="Freeform 1148"/>
            <p:cNvSpPr>
              <a:spLocks/>
            </p:cNvSpPr>
            <p:nvPr/>
          </p:nvSpPr>
          <p:spPr bwMode="auto">
            <a:xfrm>
              <a:off x="1199" y="2047"/>
              <a:ext cx="1077" cy="624"/>
            </a:xfrm>
            <a:custGeom>
              <a:avLst/>
              <a:gdLst>
                <a:gd name="T0" fmla="*/ 1077 w 1077"/>
                <a:gd name="T1" fmla="*/ 595 h 624"/>
                <a:gd name="T2" fmla="*/ 56 w 1077"/>
                <a:gd name="T3" fmla="*/ 0 h 624"/>
                <a:gd name="T4" fmla="*/ 0 w 1077"/>
                <a:gd name="T5" fmla="*/ 28 h 624"/>
                <a:gd name="T6" fmla="*/ 1020 w 1077"/>
                <a:gd name="T7" fmla="*/ 624 h 624"/>
                <a:gd name="T8" fmla="*/ 1077 w 1077"/>
                <a:gd name="T9" fmla="*/ 59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624">
                  <a:moveTo>
                    <a:pt x="1077" y="595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1020" y="624"/>
                  </a:lnTo>
                  <a:lnTo>
                    <a:pt x="1077" y="595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69" name="Freeform 1149"/>
            <p:cNvSpPr>
              <a:spLocks/>
            </p:cNvSpPr>
            <p:nvPr/>
          </p:nvSpPr>
          <p:spPr bwMode="auto">
            <a:xfrm>
              <a:off x="2077" y="2727"/>
              <a:ext cx="56" cy="226"/>
            </a:xfrm>
            <a:custGeom>
              <a:avLst/>
              <a:gdLst>
                <a:gd name="T0" fmla="*/ 56 w 56"/>
                <a:gd name="T1" fmla="*/ 198 h 226"/>
                <a:gd name="T2" fmla="*/ 0 w 56"/>
                <a:gd name="T3" fmla="*/ 226 h 226"/>
                <a:gd name="T4" fmla="*/ 0 w 56"/>
                <a:gd name="T5" fmla="*/ 28 h 226"/>
                <a:gd name="T6" fmla="*/ 56 w 56"/>
                <a:gd name="T7" fmla="*/ 0 h 226"/>
                <a:gd name="T8" fmla="*/ 56 w 56"/>
                <a:gd name="T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26">
                  <a:moveTo>
                    <a:pt x="56" y="198"/>
                  </a:moveTo>
                  <a:lnTo>
                    <a:pt x="0" y="226"/>
                  </a:lnTo>
                  <a:lnTo>
                    <a:pt x="0" y="28"/>
                  </a:lnTo>
                  <a:lnTo>
                    <a:pt x="56" y="0"/>
                  </a:lnTo>
                  <a:lnTo>
                    <a:pt x="56" y="198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70" name="Freeform 1150" descr="縦線 (太)"/>
            <p:cNvSpPr>
              <a:spLocks/>
            </p:cNvSpPr>
            <p:nvPr/>
          </p:nvSpPr>
          <p:spPr bwMode="auto">
            <a:xfrm>
              <a:off x="1057" y="2160"/>
              <a:ext cx="1020" cy="794"/>
            </a:xfrm>
            <a:custGeom>
              <a:avLst/>
              <a:gdLst>
                <a:gd name="T0" fmla="*/ 1020 w 1020"/>
                <a:gd name="T1" fmla="*/ 794 h 794"/>
                <a:gd name="T2" fmla="*/ 1020 w 1020"/>
                <a:gd name="T3" fmla="*/ 596 h 794"/>
                <a:gd name="T4" fmla="*/ 0 w 1020"/>
                <a:gd name="T5" fmla="*/ 0 h 794"/>
                <a:gd name="T6" fmla="*/ 0 w 1020"/>
                <a:gd name="T7" fmla="*/ 199 h 794"/>
                <a:gd name="T8" fmla="*/ 1020 w 1020"/>
                <a:gd name="T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0" h="794">
                  <a:moveTo>
                    <a:pt x="1020" y="794"/>
                  </a:moveTo>
                  <a:lnTo>
                    <a:pt x="1020" y="596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1020" y="794"/>
                  </a:lnTo>
                  <a:close/>
                </a:path>
              </a:pathLst>
            </a:custGeom>
            <a:pattFill prst="dkVert">
              <a:fgClr>
                <a:srgbClr val="333333"/>
              </a:fgClr>
              <a:bgClr>
                <a:srgbClr val="171717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71" name="Freeform 1151"/>
            <p:cNvSpPr>
              <a:spLocks/>
            </p:cNvSpPr>
            <p:nvPr/>
          </p:nvSpPr>
          <p:spPr bwMode="auto">
            <a:xfrm>
              <a:off x="1057" y="2132"/>
              <a:ext cx="1077" cy="624"/>
            </a:xfrm>
            <a:custGeom>
              <a:avLst/>
              <a:gdLst>
                <a:gd name="T0" fmla="*/ 1077 w 1077"/>
                <a:gd name="T1" fmla="*/ 595 h 624"/>
                <a:gd name="T2" fmla="*/ 56 w 1077"/>
                <a:gd name="T3" fmla="*/ 0 h 624"/>
                <a:gd name="T4" fmla="*/ 0 w 1077"/>
                <a:gd name="T5" fmla="*/ 28 h 624"/>
                <a:gd name="T6" fmla="*/ 1020 w 1077"/>
                <a:gd name="T7" fmla="*/ 624 h 624"/>
                <a:gd name="T8" fmla="*/ 1077 w 1077"/>
                <a:gd name="T9" fmla="*/ 59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624">
                  <a:moveTo>
                    <a:pt x="1077" y="595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1020" y="624"/>
                  </a:lnTo>
                  <a:lnTo>
                    <a:pt x="1077" y="595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72" name="Freeform 1152"/>
            <p:cNvSpPr>
              <a:spLocks/>
            </p:cNvSpPr>
            <p:nvPr/>
          </p:nvSpPr>
          <p:spPr bwMode="auto">
            <a:xfrm>
              <a:off x="924" y="2123"/>
              <a:ext cx="77" cy="198"/>
            </a:xfrm>
            <a:custGeom>
              <a:avLst/>
              <a:gdLst>
                <a:gd name="T0" fmla="*/ 0 w 142"/>
                <a:gd name="T1" fmla="*/ 365 h 365"/>
                <a:gd name="T2" fmla="*/ 0 w 142"/>
                <a:gd name="T3" fmla="*/ 82 h 365"/>
                <a:gd name="T4" fmla="*/ 142 w 142"/>
                <a:gd name="T5" fmla="*/ 0 h 365"/>
                <a:gd name="T6" fmla="*/ 142 w 142"/>
                <a:gd name="T7" fmla="*/ 280 h 365"/>
                <a:gd name="T8" fmla="*/ 0 w 142"/>
                <a:gd name="T9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5">
                  <a:moveTo>
                    <a:pt x="0" y="365"/>
                  </a:moveTo>
                  <a:lnTo>
                    <a:pt x="0" y="82"/>
                  </a:lnTo>
                  <a:lnTo>
                    <a:pt x="142" y="0"/>
                  </a:lnTo>
                  <a:lnTo>
                    <a:pt x="142" y="280"/>
                  </a:lnTo>
                  <a:lnTo>
                    <a:pt x="0" y="365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73" name="Freeform 1153"/>
            <p:cNvSpPr>
              <a:spLocks/>
            </p:cNvSpPr>
            <p:nvPr/>
          </p:nvSpPr>
          <p:spPr bwMode="auto">
            <a:xfrm>
              <a:off x="887" y="2216"/>
              <a:ext cx="28" cy="51"/>
            </a:xfrm>
            <a:custGeom>
              <a:avLst/>
              <a:gdLst>
                <a:gd name="T0" fmla="*/ 0 w 85"/>
                <a:gd name="T1" fmla="*/ 49 h 155"/>
                <a:gd name="T2" fmla="*/ 85 w 85"/>
                <a:gd name="T3" fmla="*/ 0 h 155"/>
                <a:gd name="T4" fmla="*/ 85 w 85"/>
                <a:gd name="T5" fmla="*/ 105 h 155"/>
                <a:gd name="T6" fmla="*/ 0 w 85"/>
                <a:gd name="T7" fmla="*/ 155 h 155"/>
                <a:gd name="T8" fmla="*/ 0 w 85"/>
                <a:gd name="T9" fmla="*/ 4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5">
                  <a:moveTo>
                    <a:pt x="0" y="49"/>
                  </a:moveTo>
                  <a:lnTo>
                    <a:pt x="85" y="0"/>
                  </a:lnTo>
                  <a:lnTo>
                    <a:pt x="85" y="105"/>
                  </a:lnTo>
                  <a:lnTo>
                    <a:pt x="0" y="155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7511" name="Group 1191"/>
          <p:cNvGrpSpPr>
            <a:grpSpLocks/>
          </p:cNvGrpSpPr>
          <p:nvPr/>
        </p:nvGrpSpPr>
        <p:grpSpPr bwMode="auto">
          <a:xfrm>
            <a:off x="5195888" y="728663"/>
            <a:ext cx="3643312" cy="2665412"/>
            <a:chOff x="3273" y="459"/>
            <a:chExt cx="2295" cy="1679"/>
          </a:xfrm>
        </p:grpSpPr>
        <p:sp>
          <p:nvSpPr>
            <p:cNvPr id="57475" name="Freeform 1155"/>
            <p:cNvSpPr>
              <a:spLocks/>
            </p:cNvSpPr>
            <p:nvPr/>
          </p:nvSpPr>
          <p:spPr bwMode="auto">
            <a:xfrm>
              <a:off x="3273" y="801"/>
              <a:ext cx="2295" cy="1337"/>
            </a:xfrm>
            <a:custGeom>
              <a:avLst/>
              <a:gdLst>
                <a:gd name="T0" fmla="*/ 1899 w 1899"/>
                <a:gd name="T1" fmla="*/ 709 h 1106"/>
                <a:gd name="T2" fmla="*/ 1219 w 1899"/>
                <a:gd name="T3" fmla="*/ 1106 h 1106"/>
                <a:gd name="T4" fmla="*/ 0 w 1899"/>
                <a:gd name="T5" fmla="*/ 397 h 1106"/>
                <a:gd name="T6" fmla="*/ 680 w 1899"/>
                <a:gd name="T7" fmla="*/ 0 h 1106"/>
                <a:gd name="T8" fmla="*/ 1899 w 1899"/>
                <a:gd name="T9" fmla="*/ 709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9" h="1106">
                  <a:moveTo>
                    <a:pt x="1899" y="709"/>
                  </a:moveTo>
                  <a:lnTo>
                    <a:pt x="1219" y="1106"/>
                  </a:lnTo>
                  <a:lnTo>
                    <a:pt x="0" y="397"/>
                  </a:lnTo>
                  <a:lnTo>
                    <a:pt x="680" y="0"/>
                  </a:lnTo>
                  <a:lnTo>
                    <a:pt x="1899" y="709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12549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76" name="Freeform 1156"/>
            <p:cNvSpPr>
              <a:spLocks/>
            </p:cNvSpPr>
            <p:nvPr/>
          </p:nvSpPr>
          <p:spPr bwMode="auto">
            <a:xfrm>
              <a:off x="4086" y="459"/>
              <a:ext cx="1482" cy="1199"/>
            </a:xfrm>
            <a:custGeom>
              <a:avLst/>
              <a:gdLst>
                <a:gd name="T0" fmla="*/ 7 w 1226"/>
                <a:gd name="T1" fmla="*/ 283 h 992"/>
                <a:gd name="T2" fmla="*/ 0 w 1226"/>
                <a:gd name="T3" fmla="*/ 0 h 992"/>
                <a:gd name="T4" fmla="*/ 1226 w 1226"/>
                <a:gd name="T5" fmla="*/ 709 h 992"/>
                <a:gd name="T6" fmla="*/ 1226 w 1226"/>
                <a:gd name="T7" fmla="*/ 992 h 992"/>
                <a:gd name="T8" fmla="*/ 7 w 1226"/>
                <a:gd name="T9" fmla="*/ 283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6" h="992">
                  <a:moveTo>
                    <a:pt x="7" y="283"/>
                  </a:moveTo>
                  <a:lnTo>
                    <a:pt x="0" y="0"/>
                  </a:lnTo>
                  <a:lnTo>
                    <a:pt x="1226" y="709"/>
                  </a:lnTo>
                  <a:lnTo>
                    <a:pt x="1226" y="992"/>
                  </a:lnTo>
                  <a:lnTo>
                    <a:pt x="7" y="283"/>
                  </a:ln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77" name="Freeform 1157"/>
            <p:cNvSpPr>
              <a:spLocks/>
            </p:cNvSpPr>
            <p:nvPr/>
          </p:nvSpPr>
          <p:spPr bwMode="auto">
            <a:xfrm>
              <a:off x="3273" y="459"/>
              <a:ext cx="822" cy="822"/>
            </a:xfrm>
            <a:custGeom>
              <a:avLst/>
              <a:gdLst>
                <a:gd name="T0" fmla="*/ 680 w 680"/>
                <a:gd name="T1" fmla="*/ 0 h 680"/>
                <a:gd name="T2" fmla="*/ 0 w 680"/>
                <a:gd name="T3" fmla="*/ 397 h 680"/>
                <a:gd name="T4" fmla="*/ 0 w 680"/>
                <a:gd name="T5" fmla="*/ 680 h 680"/>
                <a:gd name="T6" fmla="*/ 680 w 680"/>
                <a:gd name="T7" fmla="*/ 283 h 680"/>
                <a:gd name="T8" fmla="*/ 680 w 680"/>
                <a:gd name="T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680">
                  <a:moveTo>
                    <a:pt x="680" y="0"/>
                  </a:moveTo>
                  <a:lnTo>
                    <a:pt x="0" y="397"/>
                  </a:lnTo>
                  <a:lnTo>
                    <a:pt x="0" y="680"/>
                  </a:lnTo>
                  <a:lnTo>
                    <a:pt x="680" y="283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78" name="Freeform 1158"/>
            <p:cNvSpPr>
              <a:spLocks/>
            </p:cNvSpPr>
            <p:nvPr/>
          </p:nvSpPr>
          <p:spPr bwMode="auto">
            <a:xfrm>
              <a:off x="5260" y="1419"/>
              <a:ext cx="68" cy="273"/>
            </a:xfrm>
            <a:custGeom>
              <a:avLst/>
              <a:gdLst>
                <a:gd name="T0" fmla="*/ 56 w 56"/>
                <a:gd name="T1" fmla="*/ 198 h 226"/>
                <a:gd name="T2" fmla="*/ 0 w 56"/>
                <a:gd name="T3" fmla="*/ 226 h 226"/>
                <a:gd name="T4" fmla="*/ 0 w 56"/>
                <a:gd name="T5" fmla="*/ 28 h 226"/>
                <a:gd name="T6" fmla="*/ 56 w 56"/>
                <a:gd name="T7" fmla="*/ 0 h 226"/>
                <a:gd name="T8" fmla="*/ 56 w 56"/>
                <a:gd name="T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26">
                  <a:moveTo>
                    <a:pt x="56" y="198"/>
                  </a:moveTo>
                  <a:lnTo>
                    <a:pt x="0" y="226"/>
                  </a:lnTo>
                  <a:lnTo>
                    <a:pt x="0" y="28"/>
                  </a:lnTo>
                  <a:lnTo>
                    <a:pt x="56" y="0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79" name="Freeform 1159" descr="格子 (小)"/>
            <p:cNvSpPr>
              <a:spLocks/>
            </p:cNvSpPr>
            <p:nvPr/>
          </p:nvSpPr>
          <p:spPr bwMode="auto">
            <a:xfrm>
              <a:off x="4027" y="733"/>
              <a:ext cx="1233" cy="960"/>
            </a:xfrm>
            <a:custGeom>
              <a:avLst/>
              <a:gdLst>
                <a:gd name="T0" fmla="*/ 1020 w 1020"/>
                <a:gd name="T1" fmla="*/ 794 h 794"/>
                <a:gd name="T2" fmla="*/ 1020 w 1020"/>
                <a:gd name="T3" fmla="*/ 596 h 794"/>
                <a:gd name="T4" fmla="*/ 0 w 1020"/>
                <a:gd name="T5" fmla="*/ 0 h 794"/>
                <a:gd name="T6" fmla="*/ 0 w 1020"/>
                <a:gd name="T7" fmla="*/ 199 h 794"/>
                <a:gd name="T8" fmla="*/ 1020 w 1020"/>
                <a:gd name="T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0" h="794">
                  <a:moveTo>
                    <a:pt x="1020" y="794"/>
                  </a:moveTo>
                  <a:lnTo>
                    <a:pt x="1020" y="596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1020" y="794"/>
                  </a:lnTo>
                  <a:close/>
                </a:path>
              </a:pathLst>
            </a:custGeom>
            <a:pattFill prst="smGrid">
              <a:fgClr>
                <a:srgbClr val="C0C0C0"/>
              </a:fgClr>
              <a:bgClr>
                <a:schemeClr val="bg2"/>
              </a:bgClr>
            </a:pattFill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80" name="Freeform 1160"/>
            <p:cNvSpPr>
              <a:spLocks/>
            </p:cNvSpPr>
            <p:nvPr/>
          </p:nvSpPr>
          <p:spPr bwMode="auto">
            <a:xfrm>
              <a:off x="4027" y="700"/>
              <a:ext cx="1302" cy="754"/>
            </a:xfrm>
            <a:custGeom>
              <a:avLst/>
              <a:gdLst>
                <a:gd name="T0" fmla="*/ 1077 w 1077"/>
                <a:gd name="T1" fmla="*/ 595 h 624"/>
                <a:gd name="T2" fmla="*/ 56 w 1077"/>
                <a:gd name="T3" fmla="*/ 0 h 624"/>
                <a:gd name="T4" fmla="*/ 0 w 1077"/>
                <a:gd name="T5" fmla="*/ 28 h 624"/>
                <a:gd name="T6" fmla="*/ 1020 w 1077"/>
                <a:gd name="T7" fmla="*/ 624 h 624"/>
                <a:gd name="T8" fmla="*/ 1077 w 1077"/>
                <a:gd name="T9" fmla="*/ 59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624">
                  <a:moveTo>
                    <a:pt x="1077" y="595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1020" y="624"/>
                  </a:lnTo>
                  <a:lnTo>
                    <a:pt x="1077" y="595"/>
                  </a:lnTo>
                  <a:close/>
                </a:path>
              </a:pathLst>
            </a:custGeom>
            <a:solidFill>
              <a:srgbClr val="969696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81" name="Freeform 1161"/>
            <p:cNvSpPr>
              <a:spLocks/>
            </p:cNvSpPr>
            <p:nvPr/>
          </p:nvSpPr>
          <p:spPr bwMode="auto">
            <a:xfrm>
              <a:off x="5088" y="1522"/>
              <a:ext cx="68" cy="273"/>
            </a:xfrm>
            <a:custGeom>
              <a:avLst/>
              <a:gdLst>
                <a:gd name="T0" fmla="*/ 56 w 56"/>
                <a:gd name="T1" fmla="*/ 198 h 226"/>
                <a:gd name="T2" fmla="*/ 0 w 56"/>
                <a:gd name="T3" fmla="*/ 226 h 226"/>
                <a:gd name="T4" fmla="*/ 0 w 56"/>
                <a:gd name="T5" fmla="*/ 28 h 226"/>
                <a:gd name="T6" fmla="*/ 56 w 56"/>
                <a:gd name="T7" fmla="*/ 0 h 226"/>
                <a:gd name="T8" fmla="*/ 56 w 56"/>
                <a:gd name="T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26">
                  <a:moveTo>
                    <a:pt x="56" y="198"/>
                  </a:moveTo>
                  <a:lnTo>
                    <a:pt x="0" y="226"/>
                  </a:lnTo>
                  <a:lnTo>
                    <a:pt x="0" y="28"/>
                  </a:lnTo>
                  <a:lnTo>
                    <a:pt x="56" y="0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82" name="Freeform 1162" descr="格子 (小)"/>
            <p:cNvSpPr>
              <a:spLocks/>
            </p:cNvSpPr>
            <p:nvPr/>
          </p:nvSpPr>
          <p:spPr bwMode="auto">
            <a:xfrm>
              <a:off x="3856" y="836"/>
              <a:ext cx="1232" cy="960"/>
            </a:xfrm>
            <a:custGeom>
              <a:avLst/>
              <a:gdLst>
                <a:gd name="T0" fmla="*/ 1020 w 1020"/>
                <a:gd name="T1" fmla="*/ 794 h 794"/>
                <a:gd name="T2" fmla="*/ 1020 w 1020"/>
                <a:gd name="T3" fmla="*/ 596 h 794"/>
                <a:gd name="T4" fmla="*/ 0 w 1020"/>
                <a:gd name="T5" fmla="*/ 0 h 794"/>
                <a:gd name="T6" fmla="*/ 0 w 1020"/>
                <a:gd name="T7" fmla="*/ 199 h 794"/>
                <a:gd name="T8" fmla="*/ 1020 w 1020"/>
                <a:gd name="T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0" h="794">
                  <a:moveTo>
                    <a:pt x="1020" y="794"/>
                  </a:moveTo>
                  <a:lnTo>
                    <a:pt x="1020" y="596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1020" y="794"/>
                  </a:lnTo>
                  <a:close/>
                </a:path>
              </a:pathLst>
            </a:custGeom>
            <a:pattFill prst="smGrid">
              <a:fgClr>
                <a:srgbClr val="C0C0C0"/>
              </a:fgClr>
              <a:bgClr>
                <a:schemeClr val="bg2"/>
              </a:bgClr>
            </a:pattFill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83" name="Freeform 1163"/>
            <p:cNvSpPr>
              <a:spLocks/>
            </p:cNvSpPr>
            <p:nvPr/>
          </p:nvSpPr>
          <p:spPr bwMode="auto">
            <a:xfrm>
              <a:off x="3856" y="802"/>
              <a:ext cx="1301" cy="755"/>
            </a:xfrm>
            <a:custGeom>
              <a:avLst/>
              <a:gdLst>
                <a:gd name="T0" fmla="*/ 1077 w 1077"/>
                <a:gd name="T1" fmla="*/ 595 h 624"/>
                <a:gd name="T2" fmla="*/ 56 w 1077"/>
                <a:gd name="T3" fmla="*/ 0 h 624"/>
                <a:gd name="T4" fmla="*/ 0 w 1077"/>
                <a:gd name="T5" fmla="*/ 28 h 624"/>
                <a:gd name="T6" fmla="*/ 1020 w 1077"/>
                <a:gd name="T7" fmla="*/ 624 h 624"/>
                <a:gd name="T8" fmla="*/ 1077 w 1077"/>
                <a:gd name="T9" fmla="*/ 59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624">
                  <a:moveTo>
                    <a:pt x="1077" y="595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1020" y="624"/>
                  </a:lnTo>
                  <a:lnTo>
                    <a:pt x="1077" y="595"/>
                  </a:lnTo>
                  <a:close/>
                </a:path>
              </a:pathLst>
            </a:custGeom>
            <a:solidFill>
              <a:srgbClr val="969696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84" name="Freeform 1164"/>
            <p:cNvSpPr>
              <a:spLocks/>
            </p:cNvSpPr>
            <p:nvPr/>
          </p:nvSpPr>
          <p:spPr bwMode="auto">
            <a:xfrm>
              <a:off x="4917" y="1624"/>
              <a:ext cx="67" cy="273"/>
            </a:xfrm>
            <a:custGeom>
              <a:avLst/>
              <a:gdLst>
                <a:gd name="T0" fmla="*/ 56 w 56"/>
                <a:gd name="T1" fmla="*/ 198 h 226"/>
                <a:gd name="T2" fmla="*/ 0 w 56"/>
                <a:gd name="T3" fmla="*/ 226 h 226"/>
                <a:gd name="T4" fmla="*/ 0 w 56"/>
                <a:gd name="T5" fmla="*/ 28 h 226"/>
                <a:gd name="T6" fmla="*/ 56 w 56"/>
                <a:gd name="T7" fmla="*/ 0 h 226"/>
                <a:gd name="T8" fmla="*/ 56 w 56"/>
                <a:gd name="T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26">
                  <a:moveTo>
                    <a:pt x="56" y="198"/>
                  </a:moveTo>
                  <a:lnTo>
                    <a:pt x="0" y="226"/>
                  </a:lnTo>
                  <a:lnTo>
                    <a:pt x="0" y="28"/>
                  </a:lnTo>
                  <a:lnTo>
                    <a:pt x="56" y="0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85" name="Freeform 1165" descr="格子 (小)"/>
            <p:cNvSpPr>
              <a:spLocks/>
            </p:cNvSpPr>
            <p:nvPr/>
          </p:nvSpPr>
          <p:spPr bwMode="auto">
            <a:xfrm>
              <a:off x="3684" y="939"/>
              <a:ext cx="1233" cy="960"/>
            </a:xfrm>
            <a:custGeom>
              <a:avLst/>
              <a:gdLst>
                <a:gd name="T0" fmla="*/ 1020 w 1020"/>
                <a:gd name="T1" fmla="*/ 794 h 794"/>
                <a:gd name="T2" fmla="*/ 1020 w 1020"/>
                <a:gd name="T3" fmla="*/ 596 h 794"/>
                <a:gd name="T4" fmla="*/ 0 w 1020"/>
                <a:gd name="T5" fmla="*/ 0 h 794"/>
                <a:gd name="T6" fmla="*/ 0 w 1020"/>
                <a:gd name="T7" fmla="*/ 199 h 794"/>
                <a:gd name="T8" fmla="*/ 1020 w 1020"/>
                <a:gd name="T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0" h="794">
                  <a:moveTo>
                    <a:pt x="1020" y="794"/>
                  </a:moveTo>
                  <a:lnTo>
                    <a:pt x="1020" y="596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1020" y="794"/>
                  </a:lnTo>
                  <a:close/>
                </a:path>
              </a:pathLst>
            </a:custGeom>
            <a:pattFill prst="smGrid">
              <a:fgClr>
                <a:srgbClr val="C0C0C0"/>
              </a:fgClr>
              <a:bgClr>
                <a:schemeClr val="bg2"/>
              </a:bgClr>
            </a:pattFill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86" name="Freeform 1166"/>
            <p:cNvSpPr>
              <a:spLocks/>
            </p:cNvSpPr>
            <p:nvPr/>
          </p:nvSpPr>
          <p:spPr bwMode="auto">
            <a:xfrm>
              <a:off x="3684" y="905"/>
              <a:ext cx="1301" cy="754"/>
            </a:xfrm>
            <a:custGeom>
              <a:avLst/>
              <a:gdLst>
                <a:gd name="T0" fmla="*/ 1077 w 1077"/>
                <a:gd name="T1" fmla="*/ 595 h 624"/>
                <a:gd name="T2" fmla="*/ 56 w 1077"/>
                <a:gd name="T3" fmla="*/ 0 h 624"/>
                <a:gd name="T4" fmla="*/ 0 w 1077"/>
                <a:gd name="T5" fmla="*/ 28 h 624"/>
                <a:gd name="T6" fmla="*/ 1020 w 1077"/>
                <a:gd name="T7" fmla="*/ 624 h 624"/>
                <a:gd name="T8" fmla="*/ 1077 w 1077"/>
                <a:gd name="T9" fmla="*/ 59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624">
                  <a:moveTo>
                    <a:pt x="1077" y="595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1020" y="624"/>
                  </a:lnTo>
                  <a:lnTo>
                    <a:pt x="1077" y="595"/>
                  </a:lnTo>
                  <a:close/>
                </a:path>
              </a:pathLst>
            </a:custGeom>
            <a:solidFill>
              <a:srgbClr val="969696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87" name="Freeform 1167"/>
            <p:cNvSpPr>
              <a:spLocks/>
            </p:cNvSpPr>
            <p:nvPr/>
          </p:nvSpPr>
          <p:spPr bwMode="auto">
            <a:xfrm>
              <a:off x="4745" y="1727"/>
              <a:ext cx="68" cy="273"/>
            </a:xfrm>
            <a:custGeom>
              <a:avLst/>
              <a:gdLst>
                <a:gd name="T0" fmla="*/ 56 w 56"/>
                <a:gd name="T1" fmla="*/ 198 h 226"/>
                <a:gd name="T2" fmla="*/ 0 w 56"/>
                <a:gd name="T3" fmla="*/ 226 h 226"/>
                <a:gd name="T4" fmla="*/ 0 w 56"/>
                <a:gd name="T5" fmla="*/ 28 h 226"/>
                <a:gd name="T6" fmla="*/ 56 w 56"/>
                <a:gd name="T7" fmla="*/ 0 h 226"/>
                <a:gd name="T8" fmla="*/ 56 w 56"/>
                <a:gd name="T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26">
                  <a:moveTo>
                    <a:pt x="56" y="198"/>
                  </a:moveTo>
                  <a:lnTo>
                    <a:pt x="0" y="226"/>
                  </a:lnTo>
                  <a:lnTo>
                    <a:pt x="0" y="28"/>
                  </a:lnTo>
                  <a:lnTo>
                    <a:pt x="56" y="0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88" name="Freeform 1168" descr="格子 (小)"/>
            <p:cNvSpPr>
              <a:spLocks/>
            </p:cNvSpPr>
            <p:nvPr/>
          </p:nvSpPr>
          <p:spPr bwMode="auto">
            <a:xfrm>
              <a:off x="3512" y="1042"/>
              <a:ext cx="1233" cy="959"/>
            </a:xfrm>
            <a:custGeom>
              <a:avLst/>
              <a:gdLst>
                <a:gd name="T0" fmla="*/ 1020 w 1020"/>
                <a:gd name="T1" fmla="*/ 794 h 794"/>
                <a:gd name="T2" fmla="*/ 1020 w 1020"/>
                <a:gd name="T3" fmla="*/ 596 h 794"/>
                <a:gd name="T4" fmla="*/ 0 w 1020"/>
                <a:gd name="T5" fmla="*/ 0 h 794"/>
                <a:gd name="T6" fmla="*/ 0 w 1020"/>
                <a:gd name="T7" fmla="*/ 199 h 794"/>
                <a:gd name="T8" fmla="*/ 1020 w 1020"/>
                <a:gd name="T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0" h="794">
                  <a:moveTo>
                    <a:pt x="1020" y="794"/>
                  </a:moveTo>
                  <a:lnTo>
                    <a:pt x="1020" y="596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1020" y="794"/>
                  </a:lnTo>
                  <a:close/>
                </a:path>
              </a:pathLst>
            </a:custGeom>
            <a:pattFill prst="smGrid">
              <a:fgClr>
                <a:srgbClr val="C0C0C0"/>
              </a:fgClr>
              <a:bgClr>
                <a:schemeClr val="bg2"/>
              </a:bgClr>
            </a:patt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89" name="Freeform 1169"/>
            <p:cNvSpPr>
              <a:spLocks/>
            </p:cNvSpPr>
            <p:nvPr/>
          </p:nvSpPr>
          <p:spPr bwMode="auto">
            <a:xfrm>
              <a:off x="3512" y="1008"/>
              <a:ext cx="1302" cy="754"/>
            </a:xfrm>
            <a:custGeom>
              <a:avLst/>
              <a:gdLst>
                <a:gd name="T0" fmla="*/ 1077 w 1077"/>
                <a:gd name="T1" fmla="*/ 595 h 624"/>
                <a:gd name="T2" fmla="*/ 56 w 1077"/>
                <a:gd name="T3" fmla="*/ 0 h 624"/>
                <a:gd name="T4" fmla="*/ 0 w 1077"/>
                <a:gd name="T5" fmla="*/ 28 h 624"/>
                <a:gd name="T6" fmla="*/ 1020 w 1077"/>
                <a:gd name="T7" fmla="*/ 624 h 624"/>
                <a:gd name="T8" fmla="*/ 1077 w 1077"/>
                <a:gd name="T9" fmla="*/ 59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624">
                  <a:moveTo>
                    <a:pt x="1077" y="595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1020" y="624"/>
                  </a:lnTo>
                  <a:lnTo>
                    <a:pt x="1077" y="595"/>
                  </a:lnTo>
                  <a:close/>
                </a:path>
              </a:pathLst>
            </a:custGeom>
            <a:solidFill>
              <a:srgbClr val="969696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90" name="Freeform 1170"/>
            <p:cNvSpPr>
              <a:spLocks/>
            </p:cNvSpPr>
            <p:nvPr/>
          </p:nvSpPr>
          <p:spPr bwMode="auto">
            <a:xfrm>
              <a:off x="3352" y="997"/>
              <a:ext cx="93" cy="239"/>
            </a:xfrm>
            <a:custGeom>
              <a:avLst/>
              <a:gdLst>
                <a:gd name="T0" fmla="*/ 0 w 142"/>
                <a:gd name="T1" fmla="*/ 365 h 365"/>
                <a:gd name="T2" fmla="*/ 0 w 142"/>
                <a:gd name="T3" fmla="*/ 82 h 365"/>
                <a:gd name="T4" fmla="*/ 142 w 142"/>
                <a:gd name="T5" fmla="*/ 0 h 365"/>
                <a:gd name="T6" fmla="*/ 142 w 142"/>
                <a:gd name="T7" fmla="*/ 280 h 365"/>
                <a:gd name="T8" fmla="*/ 0 w 142"/>
                <a:gd name="T9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5">
                  <a:moveTo>
                    <a:pt x="0" y="365"/>
                  </a:moveTo>
                  <a:lnTo>
                    <a:pt x="0" y="82"/>
                  </a:lnTo>
                  <a:lnTo>
                    <a:pt x="142" y="0"/>
                  </a:lnTo>
                  <a:lnTo>
                    <a:pt x="142" y="280"/>
                  </a:lnTo>
                  <a:lnTo>
                    <a:pt x="0" y="365"/>
                  </a:lnTo>
                  <a:close/>
                </a:path>
              </a:pathLst>
            </a:custGeom>
            <a:solidFill>
              <a:srgbClr val="99330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91" name="Freeform 1171"/>
            <p:cNvSpPr>
              <a:spLocks/>
            </p:cNvSpPr>
            <p:nvPr/>
          </p:nvSpPr>
          <p:spPr bwMode="auto">
            <a:xfrm>
              <a:off x="3307" y="1109"/>
              <a:ext cx="34" cy="62"/>
            </a:xfrm>
            <a:custGeom>
              <a:avLst/>
              <a:gdLst>
                <a:gd name="T0" fmla="*/ 0 w 85"/>
                <a:gd name="T1" fmla="*/ 49 h 155"/>
                <a:gd name="T2" fmla="*/ 85 w 85"/>
                <a:gd name="T3" fmla="*/ 0 h 155"/>
                <a:gd name="T4" fmla="*/ 85 w 85"/>
                <a:gd name="T5" fmla="*/ 105 h 155"/>
                <a:gd name="T6" fmla="*/ 0 w 85"/>
                <a:gd name="T7" fmla="*/ 155 h 155"/>
                <a:gd name="T8" fmla="*/ 0 w 85"/>
                <a:gd name="T9" fmla="*/ 4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5">
                  <a:moveTo>
                    <a:pt x="0" y="49"/>
                  </a:moveTo>
                  <a:lnTo>
                    <a:pt x="85" y="0"/>
                  </a:lnTo>
                  <a:lnTo>
                    <a:pt x="85" y="105"/>
                  </a:lnTo>
                  <a:lnTo>
                    <a:pt x="0" y="155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C0C0C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492" name="Freeform 1172"/>
            <p:cNvSpPr>
              <a:spLocks/>
            </p:cNvSpPr>
            <p:nvPr/>
          </p:nvSpPr>
          <p:spPr bwMode="auto">
            <a:xfrm>
              <a:off x="3273" y="459"/>
              <a:ext cx="2295" cy="1679"/>
            </a:xfrm>
            <a:custGeom>
              <a:avLst/>
              <a:gdLst>
                <a:gd name="T0" fmla="*/ 680 w 1899"/>
                <a:gd name="T1" fmla="*/ 0 h 1389"/>
                <a:gd name="T2" fmla="*/ 0 w 1899"/>
                <a:gd name="T3" fmla="*/ 397 h 1389"/>
                <a:gd name="T4" fmla="*/ 0 w 1899"/>
                <a:gd name="T5" fmla="*/ 680 h 1389"/>
                <a:gd name="T6" fmla="*/ 1219 w 1899"/>
                <a:gd name="T7" fmla="*/ 1389 h 1389"/>
                <a:gd name="T8" fmla="*/ 1899 w 1899"/>
                <a:gd name="T9" fmla="*/ 992 h 1389"/>
                <a:gd name="T10" fmla="*/ 1899 w 1899"/>
                <a:gd name="T11" fmla="*/ 709 h 1389"/>
                <a:gd name="T12" fmla="*/ 680 w 1899"/>
                <a:gd name="T13" fmla="*/ 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9" h="1389">
                  <a:moveTo>
                    <a:pt x="680" y="0"/>
                  </a:moveTo>
                  <a:lnTo>
                    <a:pt x="0" y="397"/>
                  </a:lnTo>
                  <a:lnTo>
                    <a:pt x="0" y="680"/>
                  </a:lnTo>
                  <a:lnTo>
                    <a:pt x="1219" y="1389"/>
                  </a:lnTo>
                  <a:lnTo>
                    <a:pt x="1899" y="992"/>
                  </a:lnTo>
                  <a:lnTo>
                    <a:pt x="1899" y="709"/>
                  </a:lnTo>
                  <a:lnTo>
                    <a:pt x="680" y="0"/>
                  </a:lnTo>
                  <a:close/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7512" name="Group 1192"/>
          <p:cNvGrpSpPr>
            <a:grpSpLocks/>
          </p:cNvGrpSpPr>
          <p:nvPr/>
        </p:nvGrpSpPr>
        <p:grpSpPr bwMode="auto">
          <a:xfrm>
            <a:off x="5222875" y="3384550"/>
            <a:ext cx="3643313" cy="2665413"/>
            <a:chOff x="3273" y="459"/>
            <a:chExt cx="2295" cy="1679"/>
          </a:xfrm>
        </p:grpSpPr>
        <p:sp>
          <p:nvSpPr>
            <p:cNvPr id="57513" name="Freeform 1193"/>
            <p:cNvSpPr>
              <a:spLocks/>
            </p:cNvSpPr>
            <p:nvPr/>
          </p:nvSpPr>
          <p:spPr bwMode="auto">
            <a:xfrm>
              <a:off x="3273" y="801"/>
              <a:ext cx="2295" cy="1337"/>
            </a:xfrm>
            <a:custGeom>
              <a:avLst/>
              <a:gdLst>
                <a:gd name="T0" fmla="*/ 1899 w 1899"/>
                <a:gd name="T1" fmla="*/ 709 h 1106"/>
                <a:gd name="T2" fmla="*/ 1219 w 1899"/>
                <a:gd name="T3" fmla="*/ 1106 h 1106"/>
                <a:gd name="T4" fmla="*/ 0 w 1899"/>
                <a:gd name="T5" fmla="*/ 397 h 1106"/>
                <a:gd name="T6" fmla="*/ 680 w 1899"/>
                <a:gd name="T7" fmla="*/ 0 h 1106"/>
                <a:gd name="T8" fmla="*/ 1899 w 1899"/>
                <a:gd name="T9" fmla="*/ 709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9" h="1106">
                  <a:moveTo>
                    <a:pt x="1899" y="709"/>
                  </a:moveTo>
                  <a:lnTo>
                    <a:pt x="1219" y="1106"/>
                  </a:lnTo>
                  <a:lnTo>
                    <a:pt x="0" y="397"/>
                  </a:lnTo>
                  <a:lnTo>
                    <a:pt x="680" y="0"/>
                  </a:lnTo>
                  <a:lnTo>
                    <a:pt x="1899" y="709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12549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514" name="Freeform 1194"/>
            <p:cNvSpPr>
              <a:spLocks/>
            </p:cNvSpPr>
            <p:nvPr/>
          </p:nvSpPr>
          <p:spPr bwMode="auto">
            <a:xfrm>
              <a:off x="4086" y="459"/>
              <a:ext cx="1482" cy="1199"/>
            </a:xfrm>
            <a:custGeom>
              <a:avLst/>
              <a:gdLst>
                <a:gd name="T0" fmla="*/ 7 w 1226"/>
                <a:gd name="T1" fmla="*/ 283 h 992"/>
                <a:gd name="T2" fmla="*/ 0 w 1226"/>
                <a:gd name="T3" fmla="*/ 0 h 992"/>
                <a:gd name="T4" fmla="*/ 1226 w 1226"/>
                <a:gd name="T5" fmla="*/ 709 h 992"/>
                <a:gd name="T6" fmla="*/ 1226 w 1226"/>
                <a:gd name="T7" fmla="*/ 992 h 992"/>
                <a:gd name="T8" fmla="*/ 7 w 1226"/>
                <a:gd name="T9" fmla="*/ 283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6" h="992">
                  <a:moveTo>
                    <a:pt x="7" y="283"/>
                  </a:moveTo>
                  <a:lnTo>
                    <a:pt x="0" y="0"/>
                  </a:lnTo>
                  <a:lnTo>
                    <a:pt x="1226" y="709"/>
                  </a:lnTo>
                  <a:lnTo>
                    <a:pt x="1226" y="992"/>
                  </a:lnTo>
                  <a:lnTo>
                    <a:pt x="7" y="283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515" name="Freeform 1195"/>
            <p:cNvSpPr>
              <a:spLocks/>
            </p:cNvSpPr>
            <p:nvPr/>
          </p:nvSpPr>
          <p:spPr bwMode="auto">
            <a:xfrm>
              <a:off x="3273" y="459"/>
              <a:ext cx="822" cy="822"/>
            </a:xfrm>
            <a:custGeom>
              <a:avLst/>
              <a:gdLst>
                <a:gd name="T0" fmla="*/ 680 w 680"/>
                <a:gd name="T1" fmla="*/ 0 h 680"/>
                <a:gd name="T2" fmla="*/ 0 w 680"/>
                <a:gd name="T3" fmla="*/ 397 h 680"/>
                <a:gd name="T4" fmla="*/ 0 w 680"/>
                <a:gd name="T5" fmla="*/ 680 h 680"/>
                <a:gd name="T6" fmla="*/ 680 w 680"/>
                <a:gd name="T7" fmla="*/ 283 h 680"/>
                <a:gd name="T8" fmla="*/ 680 w 680"/>
                <a:gd name="T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680">
                  <a:moveTo>
                    <a:pt x="680" y="0"/>
                  </a:moveTo>
                  <a:lnTo>
                    <a:pt x="0" y="397"/>
                  </a:lnTo>
                  <a:lnTo>
                    <a:pt x="0" y="680"/>
                  </a:lnTo>
                  <a:lnTo>
                    <a:pt x="680" y="283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516" name="Freeform 1196"/>
            <p:cNvSpPr>
              <a:spLocks/>
            </p:cNvSpPr>
            <p:nvPr/>
          </p:nvSpPr>
          <p:spPr bwMode="auto">
            <a:xfrm>
              <a:off x="5260" y="1419"/>
              <a:ext cx="68" cy="273"/>
            </a:xfrm>
            <a:custGeom>
              <a:avLst/>
              <a:gdLst>
                <a:gd name="T0" fmla="*/ 56 w 56"/>
                <a:gd name="T1" fmla="*/ 198 h 226"/>
                <a:gd name="T2" fmla="*/ 0 w 56"/>
                <a:gd name="T3" fmla="*/ 226 h 226"/>
                <a:gd name="T4" fmla="*/ 0 w 56"/>
                <a:gd name="T5" fmla="*/ 28 h 226"/>
                <a:gd name="T6" fmla="*/ 56 w 56"/>
                <a:gd name="T7" fmla="*/ 0 h 226"/>
                <a:gd name="T8" fmla="*/ 56 w 56"/>
                <a:gd name="T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26">
                  <a:moveTo>
                    <a:pt x="56" y="198"/>
                  </a:moveTo>
                  <a:lnTo>
                    <a:pt x="0" y="226"/>
                  </a:lnTo>
                  <a:lnTo>
                    <a:pt x="0" y="28"/>
                  </a:lnTo>
                  <a:lnTo>
                    <a:pt x="56" y="0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517" name="Freeform 1197" descr="格子 (小)"/>
            <p:cNvSpPr>
              <a:spLocks/>
            </p:cNvSpPr>
            <p:nvPr/>
          </p:nvSpPr>
          <p:spPr bwMode="auto">
            <a:xfrm>
              <a:off x="4027" y="733"/>
              <a:ext cx="1233" cy="960"/>
            </a:xfrm>
            <a:custGeom>
              <a:avLst/>
              <a:gdLst>
                <a:gd name="T0" fmla="*/ 1020 w 1020"/>
                <a:gd name="T1" fmla="*/ 794 h 794"/>
                <a:gd name="T2" fmla="*/ 1020 w 1020"/>
                <a:gd name="T3" fmla="*/ 596 h 794"/>
                <a:gd name="T4" fmla="*/ 0 w 1020"/>
                <a:gd name="T5" fmla="*/ 0 h 794"/>
                <a:gd name="T6" fmla="*/ 0 w 1020"/>
                <a:gd name="T7" fmla="*/ 199 h 794"/>
                <a:gd name="T8" fmla="*/ 1020 w 1020"/>
                <a:gd name="T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0" h="794">
                  <a:moveTo>
                    <a:pt x="1020" y="794"/>
                  </a:moveTo>
                  <a:lnTo>
                    <a:pt x="1020" y="596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1020" y="794"/>
                  </a:lnTo>
                  <a:close/>
                </a:path>
              </a:pathLst>
            </a:custGeom>
            <a:pattFill prst="smGrid">
              <a:fgClr>
                <a:srgbClr val="C0C0C0"/>
              </a:fgClr>
              <a:bgClr>
                <a:schemeClr val="bg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518" name="Freeform 1198"/>
            <p:cNvSpPr>
              <a:spLocks/>
            </p:cNvSpPr>
            <p:nvPr/>
          </p:nvSpPr>
          <p:spPr bwMode="auto">
            <a:xfrm>
              <a:off x="4027" y="700"/>
              <a:ext cx="1302" cy="754"/>
            </a:xfrm>
            <a:custGeom>
              <a:avLst/>
              <a:gdLst>
                <a:gd name="T0" fmla="*/ 1077 w 1077"/>
                <a:gd name="T1" fmla="*/ 595 h 624"/>
                <a:gd name="T2" fmla="*/ 56 w 1077"/>
                <a:gd name="T3" fmla="*/ 0 h 624"/>
                <a:gd name="T4" fmla="*/ 0 w 1077"/>
                <a:gd name="T5" fmla="*/ 28 h 624"/>
                <a:gd name="T6" fmla="*/ 1020 w 1077"/>
                <a:gd name="T7" fmla="*/ 624 h 624"/>
                <a:gd name="T8" fmla="*/ 1077 w 1077"/>
                <a:gd name="T9" fmla="*/ 59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624">
                  <a:moveTo>
                    <a:pt x="1077" y="595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1020" y="624"/>
                  </a:lnTo>
                  <a:lnTo>
                    <a:pt x="1077" y="595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519" name="Freeform 1199"/>
            <p:cNvSpPr>
              <a:spLocks/>
            </p:cNvSpPr>
            <p:nvPr/>
          </p:nvSpPr>
          <p:spPr bwMode="auto">
            <a:xfrm>
              <a:off x="5088" y="1522"/>
              <a:ext cx="68" cy="273"/>
            </a:xfrm>
            <a:custGeom>
              <a:avLst/>
              <a:gdLst>
                <a:gd name="T0" fmla="*/ 56 w 56"/>
                <a:gd name="T1" fmla="*/ 198 h 226"/>
                <a:gd name="T2" fmla="*/ 0 w 56"/>
                <a:gd name="T3" fmla="*/ 226 h 226"/>
                <a:gd name="T4" fmla="*/ 0 w 56"/>
                <a:gd name="T5" fmla="*/ 28 h 226"/>
                <a:gd name="T6" fmla="*/ 56 w 56"/>
                <a:gd name="T7" fmla="*/ 0 h 226"/>
                <a:gd name="T8" fmla="*/ 56 w 56"/>
                <a:gd name="T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26">
                  <a:moveTo>
                    <a:pt x="56" y="198"/>
                  </a:moveTo>
                  <a:lnTo>
                    <a:pt x="0" y="226"/>
                  </a:lnTo>
                  <a:lnTo>
                    <a:pt x="0" y="28"/>
                  </a:lnTo>
                  <a:lnTo>
                    <a:pt x="56" y="0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520" name="Freeform 1200" descr="格子 (小)"/>
            <p:cNvSpPr>
              <a:spLocks/>
            </p:cNvSpPr>
            <p:nvPr/>
          </p:nvSpPr>
          <p:spPr bwMode="auto">
            <a:xfrm>
              <a:off x="3856" y="836"/>
              <a:ext cx="1232" cy="960"/>
            </a:xfrm>
            <a:custGeom>
              <a:avLst/>
              <a:gdLst>
                <a:gd name="T0" fmla="*/ 1020 w 1020"/>
                <a:gd name="T1" fmla="*/ 794 h 794"/>
                <a:gd name="T2" fmla="*/ 1020 w 1020"/>
                <a:gd name="T3" fmla="*/ 596 h 794"/>
                <a:gd name="T4" fmla="*/ 0 w 1020"/>
                <a:gd name="T5" fmla="*/ 0 h 794"/>
                <a:gd name="T6" fmla="*/ 0 w 1020"/>
                <a:gd name="T7" fmla="*/ 199 h 794"/>
                <a:gd name="T8" fmla="*/ 1020 w 1020"/>
                <a:gd name="T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0" h="794">
                  <a:moveTo>
                    <a:pt x="1020" y="794"/>
                  </a:moveTo>
                  <a:lnTo>
                    <a:pt x="1020" y="596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1020" y="794"/>
                  </a:lnTo>
                  <a:close/>
                </a:path>
              </a:pathLst>
            </a:custGeom>
            <a:pattFill prst="smGrid">
              <a:fgClr>
                <a:srgbClr val="C0C0C0"/>
              </a:fgClr>
              <a:bgClr>
                <a:schemeClr val="bg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521" name="Freeform 1201"/>
            <p:cNvSpPr>
              <a:spLocks/>
            </p:cNvSpPr>
            <p:nvPr/>
          </p:nvSpPr>
          <p:spPr bwMode="auto">
            <a:xfrm>
              <a:off x="3856" y="802"/>
              <a:ext cx="1301" cy="755"/>
            </a:xfrm>
            <a:custGeom>
              <a:avLst/>
              <a:gdLst>
                <a:gd name="T0" fmla="*/ 1077 w 1077"/>
                <a:gd name="T1" fmla="*/ 595 h 624"/>
                <a:gd name="T2" fmla="*/ 56 w 1077"/>
                <a:gd name="T3" fmla="*/ 0 h 624"/>
                <a:gd name="T4" fmla="*/ 0 w 1077"/>
                <a:gd name="T5" fmla="*/ 28 h 624"/>
                <a:gd name="T6" fmla="*/ 1020 w 1077"/>
                <a:gd name="T7" fmla="*/ 624 h 624"/>
                <a:gd name="T8" fmla="*/ 1077 w 1077"/>
                <a:gd name="T9" fmla="*/ 59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624">
                  <a:moveTo>
                    <a:pt x="1077" y="595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1020" y="624"/>
                  </a:lnTo>
                  <a:lnTo>
                    <a:pt x="1077" y="595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522" name="Freeform 1202"/>
            <p:cNvSpPr>
              <a:spLocks/>
            </p:cNvSpPr>
            <p:nvPr/>
          </p:nvSpPr>
          <p:spPr bwMode="auto">
            <a:xfrm>
              <a:off x="4917" y="1624"/>
              <a:ext cx="67" cy="273"/>
            </a:xfrm>
            <a:custGeom>
              <a:avLst/>
              <a:gdLst>
                <a:gd name="T0" fmla="*/ 56 w 56"/>
                <a:gd name="T1" fmla="*/ 198 h 226"/>
                <a:gd name="T2" fmla="*/ 0 w 56"/>
                <a:gd name="T3" fmla="*/ 226 h 226"/>
                <a:gd name="T4" fmla="*/ 0 w 56"/>
                <a:gd name="T5" fmla="*/ 28 h 226"/>
                <a:gd name="T6" fmla="*/ 56 w 56"/>
                <a:gd name="T7" fmla="*/ 0 h 226"/>
                <a:gd name="T8" fmla="*/ 56 w 56"/>
                <a:gd name="T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26">
                  <a:moveTo>
                    <a:pt x="56" y="198"/>
                  </a:moveTo>
                  <a:lnTo>
                    <a:pt x="0" y="226"/>
                  </a:lnTo>
                  <a:lnTo>
                    <a:pt x="0" y="28"/>
                  </a:lnTo>
                  <a:lnTo>
                    <a:pt x="56" y="0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523" name="Freeform 1203" descr="格子 (小)"/>
            <p:cNvSpPr>
              <a:spLocks/>
            </p:cNvSpPr>
            <p:nvPr/>
          </p:nvSpPr>
          <p:spPr bwMode="auto">
            <a:xfrm>
              <a:off x="3684" y="939"/>
              <a:ext cx="1233" cy="960"/>
            </a:xfrm>
            <a:custGeom>
              <a:avLst/>
              <a:gdLst>
                <a:gd name="T0" fmla="*/ 1020 w 1020"/>
                <a:gd name="T1" fmla="*/ 794 h 794"/>
                <a:gd name="T2" fmla="*/ 1020 w 1020"/>
                <a:gd name="T3" fmla="*/ 596 h 794"/>
                <a:gd name="T4" fmla="*/ 0 w 1020"/>
                <a:gd name="T5" fmla="*/ 0 h 794"/>
                <a:gd name="T6" fmla="*/ 0 w 1020"/>
                <a:gd name="T7" fmla="*/ 199 h 794"/>
                <a:gd name="T8" fmla="*/ 1020 w 1020"/>
                <a:gd name="T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0" h="794">
                  <a:moveTo>
                    <a:pt x="1020" y="794"/>
                  </a:moveTo>
                  <a:lnTo>
                    <a:pt x="1020" y="596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1020" y="794"/>
                  </a:lnTo>
                  <a:close/>
                </a:path>
              </a:pathLst>
            </a:custGeom>
            <a:pattFill prst="smGrid">
              <a:fgClr>
                <a:srgbClr val="C0C0C0"/>
              </a:fgClr>
              <a:bgClr>
                <a:schemeClr val="bg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524" name="Freeform 1204"/>
            <p:cNvSpPr>
              <a:spLocks/>
            </p:cNvSpPr>
            <p:nvPr/>
          </p:nvSpPr>
          <p:spPr bwMode="auto">
            <a:xfrm>
              <a:off x="3684" y="905"/>
              <a:ext cx="1301" cy="754"/>
            </a:xfrm>
            <a:custGeom>
              <a:avLst/>
              <a:gdLst>
                <a:gd name="T0" fmla="*/ 1077 w 1077"/>
                <a:gd name="T1" fmla="*/ 595 h 624"/>
                <a:gd name="T2" fmla="*/ 56 w 1077"/>
                <a:gd name="T3" fmla="*/ 0 h 624"/>
                <a:gd name="T4" fmla="*/ 0 w 1077"/>
                <a:gd name="T5" fmla="*/ 28 h 624"/>
                <a:gd name="T6" fmla="*/ 1020 w 1077"/>
                <a:gd name="T7" fmla="*/ 624 h 624"/>
                <a:gd name="T8" fmla="*/ 1077 w 1077"/>
                <a:gd name="T9" fmla="*/ 59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624">
                  <a:moveTo>
                    <a:pt x="1077" y="595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1020" y="624"/>
                  </a:lnTo>
                  <a:lnTo>
                    <a:pt x="1077" y="595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525" name="Freeform 1205"/>
            <p:cNvSpPr>
              <a:spLocks/>
            </p:cNvSpPr>
            <p:nvPr/>
          </p:nvSpPr>
          <p:spPr bwMode="auto">
            <a:xfrm>
              <a:off x="4745" y="1727"/>
              <a:ext cx="68" cy="273"/>
            </a:xfrm>
            <a:custGeom>
              <a:avLst/>
              <a:gdLst>
                <a:gd name="T0" fmla="*/ 56 w 56"/>
                <a:gd name="T1" fmla="*/ 198 h 226"/>
                <a:gd name="T2" fmla="*/ 0 w 56"/>
                <a:gd name="T3" fmla="*/ 226 h 226"/>
                <a:gd name="T4" fmla="*/ 0 w 56"/>
                <a:gd name="T5" fmla="*/ 28 h 226"/>
                <a:gd name="T6" fmla="*/ 56 w 56"/>
                <a:gd name="T7" fmla="*/ 0 h 226"/>
                <a:gd name="T8" fmla="*/ 56 w 56"/>
                <a:gd name="T9" fmla="*/ 1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226">
                  <a:moveTo>
                    <a:pt x="56" y="198"/>
                  </a:moveTo>
                  <a:lnTo>
                    <a:pt x="0" y="226"/>
                  </a:lnTo>
                  <a:lnTo>
                    <a:pt x="0" y="28"/>
                  </a:lnTo>
                  <a:lnTo>
                    <a:pt x="56" y="0"/>
                  </a:lnTo>
                  <a:lnTo>
                    <a:pt x="56" y="198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526" name="Freeform 1206" descr="格子 (小)"/>
            <p:cNvSpPr>
              <a:spLocks/>
            </p:cNvSpPr>
            <p:nvPr/>
          </p:nvSpPr>
          <p:spPr bwMode="auto">
            <a:xfrm>
              <a:off x="3512" y="1042"/>
              <a:ext cx="1233" cy="959"/>
            </a:xfrm>
            <a:custGeom>
              <a:avLst/>
              <a:gdLst>
                <a:gd name="T0" fmla="*/ 1020 w 1020"/>
                <a:gd name="T1" fmla="*/ 794 h 794"/>
                <a:gd name="T2" fmla="*/ 1020 w 1020"/>
                <a:gd name="T3" fmla="*/ 596 h 794"/>
                <a:gd name="T4" fmla="*/ 0 w 1020"/>
                <a:gd name="T5" fmla="*/ 0 h 794"/>
                <a:gd name="T6" fmla="*/ 0 w 1020"/>
                <a:gd name="T7" fmla="*/ 199 h 794"/>
                <a:gd name="T8" fmla="*/ 1020 w 1020"/>
                <a:gd name="T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0" h="794">
                  <a:moveTo>
                    <a:pt x="1020" y="794"/>
                  </a:moveTo>
                  <a:lnTo>
                    <a:pt x="1020" y="596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1020" y="794"/>
                  </a:lnTo>
                  <a:close/>
                </a:path>
              </a:pathLst>
            </a:custGeom>
            <a:pattFill prst="smGrid">
              <a:fgClr>
                <a:srgbClr val="C0C0C0"/>
              </a:fgClr>
              <a:bgClr>
                <a:schemeClr val="bg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527" name="Freeform 1207"/>
            <p:cNvSpPr>
              <a:spLocks/>
            </p:cNvSpPr>
            <p:nvPr/>
          </p:nvSpPr>
          <p:spPr bwMode="auto">
            <a:xfrm>
              <a:off x="3512" y="1008"/>
              <a:ext cx="1302" cy="754"/>
            </a:xfrm>
            <a:custGeom>
              <a:avLst/>
              <a:gdLst>
                <a:gd name="T0" fmla="*/ 1077 w 1077"/>
                <a:gd name="T1" fmla="*/ 595 h 624"/>
                <a:gd name="T2" fmla="*/ 56 w 1077"/>
                <a:gd name="T3" fmla="*/ 0 h 624"/>
                <a:gd name="T4" fmla="*/ 0 w 1077"/>
                <a:gd name="T5" fmla="*/ 28 h 624"/>
                <a:gd name="T6" fmla="*/ 1020 w 1077"/>
                <a:gd name="T7" fmla="*/ 624 h 624"/>
                <a:gd name="T8" fmla="*/ 1077 w 1077"/>
                <a:gd name="T9" fmla="*/ 595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7" h="624">
                  <a:moveTo>
                    <a:pt x="1077" y="595"/>
                  </a:moveTo>
                  <a:lnTo>
                    <a:pt x="56" y="0"/>
                  </a:lnTo>
                  <a:lnTo>
                    <a:pt x="0" y="28"/>
                  </a:lnTo>
                  <a:lnTo>
                    <a:pt x="1020" y="624"/>
                  </a:lnTo>
                  <a:lnTo>
                    <a:pt x="1077" y="595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528" name="Freeform 1208"/>
            <p:cNvSpPr>
              <a:spLocks/>
            </p:cNvSpPr>
            <p:nvPr/>
          </p:nvSpPr>
          <p:spPr bwMode="auto">
            <a:xfrm>
              <a:off x="3352" y="997"/>
              <a:ext cx="93" cy="239"/>
            </a:xfrm>
            <a:custGeom>
              <a:avLst/>
              <a:gdLst>
                <a:gd name="T0" fmla="*/ 0 w 142"/>
                <a:gd name="T1" fmla="*/ 365 h 365"/>
                <a:gd name="T2" fmla="*/ 0 w 142"/>
                <a:gd name="T3" fmla="*/ 82 h 365"/>
                <a:gd name="T4" fmla="*/ 142 w 142"/>
                <a:gd name="T5" fmla="*/ 0 h 365"/>
                <a:gd name="T6" fmla="*/ 142 w 142"/>
                <a:gd name="T7" fmla="*/ 280 h 365"/>
                <a:gd name="T8" fmla="*/ 0 w 142"/>
                <a:gd name="T9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65">
                  <a:moveTo>
                    <a:pt x="0" y="365"/>
                  </a:moveTo>
                  <a:lnTo>
                    <a:pt x="0" y="82"/>
                  </a:lnTo>
                  <a:lnTo>
                    <a:pt x="142" y="0"/>
                  </a:lnTo>
                  <a:lnTo>
                    <a:pt x="142" y="280"/>
                  </a:lnTo>
                  <a:lnTo>
                    <a:pt x="0" y="365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529" name="Freeform 1209"/>
            <p:cNvSpPr>
              <a:spLocks/>
            </p:cNvSpPr>
            <p:nvPr/>
          </p:nvSpPr>
          <p:spPr bwMode="auto">
            <a:xfrm>
              <a:off x="3307" y="1109"/>
              <a:ext cx="34" cy="62"/>
            </a:xfrm>
            <a:custGeom>
              <a:avLst/>
              <a:gdLst>
                <a:gd name="T0" fmla="*/ 0 w 85"/>
                <a:gd name="T1" fmla="*/ 49 h 155"/>
                <a:gd name="T2" fmla="*/ 85 w 85"/>
                <a:gd name="T3" fmla="*/ 0 h 155"/>
                <a:gd name="T4" fmla="*/ 85 w 85"/>
                <a:gd name="T5" fmla="*/ 105 h 155"/>
                <a:gd name="T6" fmla="*/ 0 w 85"/>
                <a:gd name="T7" fmla="*/ 155 h 155"/>
                <a:gd name="T8" fmla="*/ 0 w 85"/>
                <a:gd name="T9" fmla="*/ 4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5">
                  <a:moveTo>
                    <a:pt x="0" y="49"/>
                  </a:moveTo>
                  <a:lnTo>
                    <a:pt x="85" y="0"/>
                  </a:lnTo>
                  <a:lnTo>
                    <a:pt x="85" y="105"/>
                  </a:lnTo>
                  <a:lnTo>
                    <a:pt x="0" y="155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530" name="Freeform 1210"/>
            <p:cNvSpPr>
              <a:spLocks/>
            </p:cNvSpPr>
            <p:nvPr/>
          </p:nvSpPr>
          <p:spPr bwMode="auto">
            <a:xfrm>
              <a:off x="3273" y="459"/>
              <a:ext cx="2295" cy="1679"/>
            </a:xfrm>
            <a:custGeom>
              <a:avLst/>
              <a:gdLst>
                <a:gd name="T0" fmla="*/ 680 w 1899"/>
                <a:gd name="T1" fmla="*/ 0 h 1389"/>
                <a:gd name="T2" fmla="*/ 0 w 1899"/>
                <a:gd name="T3" fmla="*/ 397 h 1389"/>
                <a:gd name="T4" fmla="*/ 0 w 1899"/>
                <a:gd name="T5" fmla="*/ 680 h 1389"/>
                <a:gd name="T6" fmla="*/ 1219 w 1899"/>
                <a:gd name="T7" fmla="*/ 1389 h 1389"/>
                <a:gd name="T8" fmla="*/ 1899 w 1899"/>
                <a:gd name="T9" fmla="*/ 992 h 1389"/>
                <a:gd name="T10" fmla="*/ 1899 w 1899"/>
                <a:gd name="T11" fmla="*/ 709 h 1389"/>
                <a:gd name="T12" fmla="*/ 680 w 1899"/>
                <a:gd name="T13" fmla="*/ 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9" h="1389">
                  <a:moveTo>
                    <a:pt x="680" y="0"/>
                  </a:moveTo>
                  <a:lnTo>
                    <a:pt x="0" y="397"/>
                  </a:lnTo>
                  <a:lnTo>
                    <a:pt x="0" y="680"/>
                  </a:lnTo>
                  <a:lnTo>
                    <a:pt x="1219" y="1389"/>
                  </a:lnTo>
                  <a:lnTo>
                    <a:pt x="1899" y="992"/>
                  </a:lnTo>
                  <a:lnTo>
                    <a:pt x="1899" y="709"/>
                  </a:lnTo>
                  <a:lnTo>
                    <a:pt x="68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7019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/>
          <p:cNvGrpSpPr>
            <a:grpSpLocks/>
          </p:cNvGrpSpPr>
          <p:nvPr/>
        </p:nvGrpSpPr>
        <p:grpSpPr bwMode="auto">
          <a:xfrm>
            <a:off x="635000" y="819150"/>
            <a:ext cx="3422650" cy="2224088"/>
            <a:chOff x="739" y="1650"/>
            <a:chExt cx="1928" cy="1253"/>
          </a:xfrm>
        </p:grpSpPr>
        <p:grpSp>
          <p:nvGrpSpPr>
            <p:cNvPr id="61443" name="Group 3"/>
            <p:cNvGrpSpPr>
              <a:grpSpLocks/>
            </p:cNvGrpSpPr>
            <p:nvPr/>
          </p:nvGrpSpPr>
          <p:grpSpPr bwMode="auto">
            <a:xfrm>
              <a:off x="1362" y="1650"/>
              <a:ext cx="1305" cy="573"/>
              <a:chOff x="965" y="1650"/>
              <a:chExt cx="2325" cy="1020"/>
            </a:xfrm>
          </p:grpSpPr>
          <p:grpSp>
            <p:nvGrpSpPr>
              <p:cNvPr id="61444" name="Group 4"/>
              <p:cNvGrpSpPr>
                <a:grpSpLocks/>
              </p:cNvGrpSpPr>
              <p:nvPr/>
            </p:nvGrpSpPr>
            <p:grpSpPr bwMode="auto">
              <a:xfrm>
                <a:off x="965" y="1650"/>
                <a:ext cx="482" cy="1020"/>
                <a:chOff x="965" y="1650"/>
                <a:chExt cx="482" cy="1020"/>
              </a:xfrm>
            </p:grpSpPr>
            <p:sp>
              <p:nvSpPr>
                <p:cNvPr id="61445" name="AutoShape 5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46" name="Rectangle 6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47" name="Rectangle 7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48" name="Rectangle 8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49" name="Rectangle 9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50" name="Rectangle 10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451" name="Group 11"/>
              <p:cNvGrpSpPr>
                <a:grpSpLocks/>
              </p:cNvGrpSpPr>
              <p:nvPr/>
            </p:nvGrpSpPr>
            <p:grpSpPr bwMode="auto">
              <a:xfrm>
                <a:off x="1334" y="1650"/>
                <a:ext cx="482" cy="1020"/>
                <a:chOff x="965" y="1650"/>
                <a:chExt cx="482" cy="1020"/>
              </a:xfrm>
            </p:grpSpPr>
            <p:sp>
              <p:nvSpPr>
                <p:cNvPr id="61452" name="AutoShape 12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53" name="Rectangle 13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54" name="Rectangle 14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55" name="Rectangle 15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56" name="Rectangle 16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57" name="Rectangle 17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458" name="Group 18"/>
              <p:cNvGrpSpPr>
                <a:grpSpLocks/>
              </p:cNvGrpSpPr>
              <p:nvPr/>
            </p:nvGrpSpPr>
            <p:grpSpPr bwMode="auto">
              <a:xfrm>
                <a:off x="1703" y="1650"/>
                <a:ext cx="482" cy="1020"/>
                <a:chOff x="965" y="1650"/>
                <a:chExt cx="482" cy="1020"/>
              </a:xfrm>
            </p:grpSpPr>
            <p:sp>
              <p:nvSpPr>
                <p:cNvPr id="61459" name="AutoShape 19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60" name="Rectangle 20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61" name="Rectangle 21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62" name="Rectangle 22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63" name="Rectangle 23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64" name="Rectangle 24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465" name="Group 25"/>
              <p:cNvGrpSpPr>
                <a:grpSpLocks/>
              </p:cNvGrpSpPr>
              <p:nvPr/>
            </p:nvGrpSpPr>
            <p:grpSpPr bwMode="auto">
              <a:xfrm>
                <a:off x="2072" y="1650"/>
                <a:ext cx="482" cy="1020"/>
                <a:chOff x="965" y="1650"/>
                <a:chExt cx="482" cy="1020"/>
              </a:xfrm>
            </p:grpSpPr>
            <p:sp>
              <p:nvSpPr>
                <p:cNvPr id="61466" name="AutoShape 26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67" name="Rectangle 27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68" name="Rectangle 28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69" name="Rectangle 29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70" name="Rectangle 30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71" name="Rectangle 31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472" name="Group 32"/>
              <p:cNvGrpSpPr>
                <a:grpSpLocks/>
              </p:cNvGrpSpPr>
              <p:nvPr/>
            </p:nvGrpSpPr>
            <p:grpSpPr bwMode="auto">
              <a:xfrm>
                <a:off x="2439" y="1650"/>
                <a:ext cx="482" cy="1020"/>
                <a:chOff x="965" y="1650"/>
                <a:chExt cx="482" cy="1020"/>
              </a:xfrm>
            </p:grpSpPr>
            <p:sp>
              <p:nvSpPr>
                <p:cNvPr id="61473" name="AutoShape 33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74" name="Rectangle 34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75" name="Rectangle 35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76" name="Rectangle 36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77" name="Rectangle 37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78" name="Rectangle 38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479" name="Group 39"/>
              <p:cNvGrpSpPr>
                <a:grpSpLocks/>
              </p:cNvGrpSpPr>
              <p:nvPr/>
            </p:nvGrpSpPr>
            <p:grpSpPr bwMode="auto">
              <a:xfrm>
                <a:off x="2808" y="1650"/>
                <a:ext cx="482" cy="1020"/>
                <a:chOff x="965" y="1650"/>
                <a:chExt cx="482" cy="1020"/>
              </a:xfrm>
            </p:grpSpPr>
            <p:sp>
              <p:nvSpPr>
                <p:cNvPr id="61480" name="AutoShape 40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81" name="Rectangle 41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82" name="Rectangle 42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83" name="Rectangle 43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84" name="Rectangle 44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85" name="Rectangle 45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1486" name="Group 46"/>
            <p:cNvGrpSpPr>
              <a:grpSpLocks/>
            </p:cNvGrpSpPr>
            <p:nvPr/>
          </p:nvGrpSpPr>
          <p:grpSpPr bwMode="auto">
            <a:xfrm>
              <a:off x="1164" y="1877"/>
              <a:ext cx="1305" cy="573"/>
              <a:chOff x="965" y="1650"/>
              <a:chExt cx="2325" cy="1020"/>
            </a:xfrm>
          </p:grpSpPr>
          <p:grpSp>
            <p:nvGrpSpPr>
              <p:cNvPr id="61487" name="Group 47"/>
              <p:cNvGrpSpPr>
                <a:grpSpLocks/>
              </p:cNvGrpSpPr>
              <p:nvPr/>
            </p:nvGrpSpPr>
            <p:grpSpPr bwMode="auto">
              <a:xfrm>
                <a:off x="965" y="1650"/>
                <a:ext cx="482" cy="1020"/>
                <a:chOff x="965" y="1650"/>
                <a:chExt cx="482" cy="1020"/>
              </a:xfrm>
            </p:grpSpPr>
            <p:sp>
              <p:nvSpPr>
                <p:cNvPr id="61488" name="AutoShape 48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89" name="Rectangle 49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90" name="Rectangle 50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91" name="Rectangle 51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92" name="Rectangle 52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93" name="Rectangle 53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494" name="Group 54"/>
              <p:cNvGrpSpPr>
                <a:grpSpLocks/>
              </p:cNvGrpSpPr>
              <p:nvPr/>
            </p:nvGrpSpPr>
            <p:grpSpPr bwMode="auto">
              <a:xfrm>
                <a:off x="1334" y="1650"/>
                <a:ext cx="482" cy="1020"/>
                <a:chOff x="965" y="1650"/>
                <a:chExt cx="482" cy="1020"/>
              </a:xfrm>
            </p:grpSpPr>
            <p:sp>
              <p:nvSpPr>
                <p:cNvPr id="61495" name="AutoShape 55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96" name="Rectangle 56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97" name="Rectangle 57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98" name="Rectangle 58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499" name="Rectangle 59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00" name="Rectangle 60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501" name="Group 61"/>
              <p:cNvGrpSpPr>
                <a:grpSpLocks/>
              </p:cNvGrpSpPr>
              <p:nvPr/>
            </p:nvGrpSpPr>
            <p:grpSpPr bwMode="auto">
              <a:xfrm>
                <a:off x="1703" y="1650"/>
                <a:ext cx="482" cy="1020"/>
                <a:chOff x="965" y="1650"/>
                <a:chExt cx="482" cy="1020"/>
              </a:xfrm>
            </p:grpSpPr>
            <p:sp>
              <p:nvSpPr>
                <p:cNvPr id="61502" name="AutoShape 62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03" name="Rectangle 63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04" name="Rectangle 64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05" name="Rectangle 65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06" name="Rectangle 66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07" name="Rectangle 67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508" name="Group 68"/>
              <p:cNvGrpSpPr>
                <a:grpSpLocks/>
              </p:cNvGrpSpPr>
              <p:nvPr/>
            </p:nvGrpSpPr>
            <p:grpSpPr bwMode="auto">
              <a:xfrm>
                <a:off x="2072" y="1650"/>
                <a:ext cx="482" cy="1020"/>
                <a:chOff x="965" y="1650"/>
                <a:chExt cx="482" cy="1020"/>
              </a:xfrm>
            </p:grpSpPr>
            <p:sp>
              <p:nvSpPr>
                <p:cNvPr id="61509" name="AutoShape 69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10" name="Rectangle 70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11" name="Rectangle 71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12" name="Rectangle 72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13" name="Rectangle 73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14" name="Rectangle 74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515" name="Group 75"/>
              <p:cNvGrpSpPr>
                <a:grpSpLocks/>
              </p:cNvGrpSpPr>
              <p:nvPr/>
            </p:nvGrpSpPr>
            <p:grpSpPr bwMode="auto">
              <a:xfrm>
                <a:off x="2439" y="1650"/>
                <a:ext cx="482" cy="1020"/>
                <a:chOff x="965" y="1650"/>
                <a:chExt cx="482" cy="1020"/>
              </a:xfrm>
            </p:grpSpPr>
            <p:sp>
              <p:nvSpPr>
                <p:cNvPr id="61516" name="AutoShape 76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17" name="Rectangle 77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18" name="Rectangle 78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19" name="Rectangle 79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20" name="Rectangle 80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21" name="Rectangle 81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522" name="Group 82"/>
              <p:cNvGrpSpPr>
                <a:grpSpLocks/>
              </p:cNvGrpSpPr>
              <p:nvPr/>
            </p:nvGrpSpPr>
            <p:grpSpPr bwMode="auto">
              <a:xfrm>
                <a:off x="2808" y="1650"/>
                <a:ext cx="482" cy="1020"/>
                <a:chOff x="965" y="1650"/>
                <a:chExt cx="482" cy="1020"/>
              </a:xfrm>
            </p:grpSpPr>
            <p:sp>
              <p:nvSpPr>
                <p:cNvPr id="61523" name="AutoShape 83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24" name="Rectangle 84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25" name="Rectangle 85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26" name="Rectangle 86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27" name="Rectangle 87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28" name="Rectangle 88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1529" name="Group 89"/>
            <p:cNvGrpSpPr>
              <a:grpSpLocks/>
            </p:cNvGrpSpPr>
            <p:nvPr/>
          </p:nvGrpSpPr>
          <p:grpSpPr bwMode="auto">
            <a:xfrm>
              <a:off x="965" y="2097"/>
              <a:ext cx="1305" cy="573"/>
              <a:chOff x="965" y="1650"/>
              <a:chExt cx="2325" cy="1020"/>
            </a:xfrm>
          </p:grpSpPr>
          <p:grpSp>
            <p:nvGrpSpPr>
              <p:cNvPr id="61530" name="Group 90"/>
              <p:cNvGrpSpPr>
                <a:grpSpLocks/>
              </p:cNvGrpSpPr>
              <p:nvPr/>
            </p:nvGrpSpPr>
            <p:grpSpPr bwMode="auto">
              <a:xfrm>
                <a:off x="965" y="1650"/>
                <a:ext cx="482" cy="1020"/>
                <a:chOff x="965" y="1650"/>
                <a:chExt cx="482" cy="1020"/>
              </a:xfrm>
            </p:grpSpPr>
            <p:sp>
              <p:nvSpPr>
                <p:cNvPr id="61531" name="AutoShape 91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32" name="Rectangle 92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33" name="Rectangle 93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34" name="Rectangle 94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35" name="Rectangle 95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36" name="Rectangle 96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537" name="Group 97"/>
              <p:cNvGrpSpPr>
                <a:grpSpLocks/>
              </p:cNvGrpSpPr>
              <p:nvPr/>
            </p:nvGrpSpPr>
            <p:grpSpPr bwMode="auto">
              <a:xfrm>
                <a:off x="1334" y="1650"/>
                <a:ext cx="482" cy="1020"/>
                <a:chOff x="965" y="1650"/>
                <a:chExt cx="482" cy="1020"/>
              </a:xfrm>
            </p:grpSpPr>
            <p:sp>
              <p:nvSpPr>
                <p:cNvPr id="61538" name="AutoShape 98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39" name="Rectangle 99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40" name="Rectangle 100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41" name="Rectangle 101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42" name="Rectangle 102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43" name="Rectangle 103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544" name="Group 104"/>
              <p:cNvGrpSpPr>
                <a:grpSpLocks/>
              </p:cNvGrpSpPr>
              <p:nvPr/>
            </p:nvGrpSpPr>
            <p:grpSpPr bwMode="auto">
              <a:xfrm>
                <a:off x="1703" y="1650"/>
                <a:ext cx="482" cy="1020"/>
                <a:chOff x="965" y="1650"/>
                <a:chExt cx="482" cy="1020"/>
              </a:xfrm>
            </p:grpSpPr>
            <p:sp>
              <p:nvSpPr>
                <p:cNvPr id="61545" name="AutoShape 105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46" name="Rectangle 106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47" name="Rectangle 107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48" name="Rectangle 108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49" name="Rectangle 109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50" name="Rectangle 110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551" name="Group 111"/>
              <p:cNvGrpSpPr>
                <a:grpSpLocks/>
              </p:cNvGrpSpPr>
              <p:nvPr/>
            </p:nvGrpSpPr>
            <p:grpSpPr bwMode="auto">
              <a:xfrm>
                <a:off x="2072" y="1650"/>
                <a:ext cx="482" cy="1020"/>
                <a:chOff x="965" y="1650"/>
                <a:chExt cx="482" cy="1020"/>
              </a:xfrm>
            </p:grpSpPr>
            <p:sp>
              <p:nvSpPr>
                <p:cNvPr id="61552" name="AutoShape 112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53" name="Rectangle 113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54" name="Rectangle 114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55" name="Rectangle 115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56" name="Rectangle 116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57" name="Rectangle 117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558" name="Group 118"/>
              <p:cNvGrpSpPr>
                <a:grpSpLocks/>
              </p:cNvGrpSpPr>
              <p:nvPr/>
            </p:nvGrpSpPr>
            <p:grpSpPr bwMode="auto">
              <a:xfrm>
                <a:off x="2439" y="1650"/>
                <a:ext cx="482" cy="1020"/>
                <a:chOff x="965" y="1650"/>
                <a:chExt cx="482" cy="1020"/>
              </a:xfrm>
            </p:grpSpPr>
            <p:sp>
              <p:nvSpPr>
                <p:cNvPr id="61559" name="AutoShape 119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60" name="Rectangle 120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61" name="Rectangle 121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62" name="Rectangle 122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63" name="Rectangle 123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64" name="Rectangle 124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565" name="Group 125"/>
              <p:cNvGrpSpPr>
                <a:grpSpLocks/>
              </p:cNvGrpSpPr>
              <p:nvPr/>
            </p:nvGrpSpPr>
            <p:grpSpPr bwMode="auto">
              <a:xfrm>
                <a:off x="2808" y="1650"/>
                <a:ext cx="482" cy="1020"/>
                <a:chOff x="965" y="1650"/>
                <a:chExt cx="482" cy="1020"/>
              </a:xfrm>
            </p:grpSpPr>
            <p:sp>
              <p:nvSpPr>
                <p:cNvPr id="61566" name="AutoShape 126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67" name="Rectangle 127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68" name="Rectangle 128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69" name="Rectangle 129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70" name="Rectangle 130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71" name="Rectangle 131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1572" name="Group 132"/>
            <p:cNvGrpSpPr>
              <a:grpSpLocks/>
            </p:cNvGrpSpPr>
            <p:nvPr/>
          </p:nvGrpSpPr>
          <p:grpSpPr bwMode="auto">
            <a:xfrm>
              <a:off x="739" y="2330"/>
              <a:ext cx="1305" cy="573"/>
              <a:chOff x="965" y="1650"/>
              <a:chExt cx="2325" cy="1020"/>
            </a:xfrm>
          </p:grpSpPr>
          <p:grpSp>
            <p:nvGrpSpPr>
              <p:cNvPr id="61573" name="Group 133"/>
              <p:cNvGrpSpPr>
                <a:grpSpLocks/>
              </p:cNvGrpSpPr>
              <p:nvPr/>
            </p:nvGrpSpPr>
            <p:grpSpPr bwMode="auto">
              <a:xfrm>
                <a:off x="965" y="1650"/>
                <a:ext cx="482" cy="1020"/>
                <a:chOff x="965" y="1650"/>
                <a:chExt cx="482" cy="1020"/>
              </a:xfrm>
            </p:grpSpPr>
            <p:sp>
              <p:nvSpPr>
                <p:cNvPr id="61574" name="AutoShape 134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75" name="Rectangle 135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76" name="Rectangle 136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77" name="Rectangle 137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78" name="Rectangle 138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79" name="Rectangle 139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580" name="Group 140"/>
              <p:cNvGrpSpPr>
                <a:grpSpLocks/>
              </p:cNvGrpSpPr>
              <p:nvPr/>
            </p:nvGrpSpPr>
            <p:grpSpPr bwMode="auto">
              <a:xfrm>
                <a:off x="1334" y="1650"/>
                <a:ext cx="482" cy="1020"/>
                <a:chOff x="965" y="1650"/>
                <a:chExt cx="482" cy="1020"/>
              </a:xfrm>
            </p:grpSpPr>
            <p:sp>
              <p:nvSpPr>
                <p:cNvPr id="61581" name="AutoShape 141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82" name="Rectangle 142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83" name="Rectangle 143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84" name="Rectangle 144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85" name="Rectangle 145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86" name="Rectangle 146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587" name="Group 147"/>
              <p:cNvGrpSpPr>
                <a:grpSpLocks/>
              </p:cNvGrpSpPr>
              <p:nvPr/>
            </p:nvGrpSpPr>
            <p:grpSpPr bwMode="auto">
              <a:xfrm>
                <a:off x="1703" y="1650"/>
                <a:ext cx="482" cy="1020"/>
                <a:chOff x="965" y="1650"/>
                <a:chExt cx="482" cy="1020"/>
              </a:xfrm>
            </p:grpSpPr>
            <p:sp>
              <p:nvSpPr>
                <p:cNvPr id="61588" name="AutoShape 148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89" name="Rectangle 149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90" name="Rectangle 150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91" name="Rectangle 151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92" name="Rectangle 152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93" name="Rectangle 153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594" name="Group 154"/>
              <p:cNvGrpSpPr>
                <a:grpSpLocks/>
              </p:cNvGrpSpPr>
              <p:nvPr/>
            </p:nvGrpSpPr>
            <p:grpSpPr bwMode="auto">
              <a:xfrm>
                <a:off x="2072" y="1650"/>
                <a:ext cx="482" cy="1020"/>
                <a:chOff x="965" y="1650"/>
                <a:chExt cx="482" cy="1020"/>
              </a:xfrm>
            </p:grpSpPr>
            <p:sp>
              <p:nvSpPr>
                <p:cNvPr id="61595" name="AutoShape 155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96" name="Rectangle 156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97" name="Rectangle 157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98" name="Rectangle 158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599" name="Rectangle 159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00" name="Rectangle 160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601" name="Group 161"/>
              <p:cNvGrpSpPr>
                <a:grpSpLocks/>
              </p:cNvGrpSpPr>
              <p:nvPr/>
            </p:nvGrpSpPr>
            <p:grpSpPr bwMode="auto">
              <a:xfrm>
                <a:off x="2439" y="1650"/>
                <a:ext cx="482" cy="1020"/>
                <a:chOff x="965" y="1650"/>
                <a:chExt cx="482" cy="1020"/>
              </a:xfrm>
            </p:grpSpPr>
            <p:sp>
              <p:nvSpPr>
                <p:cNvPr id="61602" name="AutoShape 162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03" name="Rectangle 163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04" name="Rectangle 164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05" name="Rectangle 165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06" name="Rectangle 166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07" name="Rectangle 167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608" name="Group 168"/>
              <p:cNvGrpSpPr>
                <a:grpSpLocks/>
              </p:cNvGrpSpPr>
              <p:nvPr/>
            </p:nvGrpSpPr>
            <p:grpSpPr bwMode="auto">
              <a:xfrm>
                <a:off x="2808" y="1650"/>
                <a:ext cx="482" cy="1020"/>
                <a:chOff x="965" y="1650"/>
                <a:chExt cx="482" cy="1020"/>
              </a:xfrm>
            </p:grpSpPr>
            <p:sp>
              <p:nvSpPr>
                <p:cNvPr id="61609" name="AutoShape 169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10" name="Rectangle 170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11" name="Rectangle 171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12" name="Rectangle 172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13" name="Rectangle 173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614" name="Rectangle 174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1615" name="Group 175"/>
          <p:cNvGrpSpPr>
            <a:grpSpLocks/>
          </p:cNvGrpSpPr>
          <p:nvPr/>
        </p:nvGrpSpPr>
        <p:grpSpPr bwMode="auto">
          <a:xfrm>
            <a:off x="3830638" y="819150"/>
            <a:ext cx="3421062" cy="2224088"/>
            <a:chOff x="1675" y="261"/>
            <a:chExt cx="1928" cy="1253"/>
          </a:xfrm>
        </p:grpSpPr>
        <p:grpSp>
          <p:nvGrpSpPr>
            <p:cNvPr id="61616" name="Group 176"/>
            <p:cNvGrpSpPr>
              <a:grpSpLocks/>
            </p:cNvGrpSpPr>
            <p:nvPr/>
          </p:nvGrpSpPr>
          <p:grpSpPr bwMode="auto">
            <a:xfrm>
              <a:off x="2298" y="261"/>
              <a:ext cx="1305" cy="573"/>
              <a:chOff x="2326" y="2160"/>
              <a:chExt cx="1305" cy="573"/>
            </a:xfrm>
          </p:grpSpPr>
          <p:sp>
            <p:nvSpPr>
              <p:cNvPr id="61617" name="AutoShape 177"/>
              <p:cNvSpPr>
                <a:spLocks noChangeArrowheads="1"/>
              </p:cNvSpPr>
              <p:nvPr/>
            </p:nvSpPr>
            <p:spPr bwMode="auto">
              <a:xfrm>
                <a:off x="2326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18" name="Rectangle 178" descr="ひし形 (枠のみ)"/>
              <p:cNvSpPr>
                <a:spLocks noChangeArrowheads="1"/>
              </p:cNvSpPr>
              <p:nvPr/>
            </p:nvSpPr>
            <p:spPr bwMode="auto">
              <a:xfrm>
                <a:off x="2342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19" name="Rectangle 179"/>
              <p:cNvSpPr>
                <a:spLocks noChangeArrowheads="1"/>
              </p:cNvSpPr>
              <p:nvPr/>
            </p:nvSpPr>
            <p:spPr bwMode="auto">
              <a:xfrm>
                <a:off x="2342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20" name="Rectangle 180"/>
              <p:cNvSpPr>
                <a:spLocks noChangeArrowheads="1"/>
              </p:cNvSpPr>
              <p:nvPr/>
            </p:nvSpPr>
            <p:spPr bwMode="auto">
              <a:xfrm>
                <a:off x="2342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21" name="Rectangle 181"/>
              <p:cNvSpPr>
                <a:spLocks noChangeArrowheads="1"/>
              </p:cNvSpPr>
              <p:nvPr/>
            </p:nvSpPr>
            <p:spPr bwMode="auto">
              <a:xfrm>
                <a:off x="2342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22" name="Rectangle 182"/>
              <p:cNvSpPr>
                <a:spLocks noChangeArrowheads="1"/>
              </p:cNvSpPr>
              <p:nvPr/>
            </p:nvSpPr>
            <p:spPr bwMode="auto">
              <a:xfrm>
                <a:off x="2342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23" name="AutoShape 183"/>
              <p:cNvSpPr>
                <a:spLocks noChangeArrowheads="1"/>
              </p:cNvSpPr>
              <p:nvPr/>
            </p:nvSpPr>
            <p:spPr bwMode="auto">
              <a:xfrm>
                <a:off x="253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24" name="Rectangle 184" descr="ひし形 (枠のみ)"/>
              <p:cNvSpPr>
                <a:spLocks noChangeArrowheads="1"/>
              </p:cNvSpPr>
              <p:nvPr/>
            </p:nvSpPr>
            <p:spPr bwMode="auto">
              <a:xfrm>
                <a:off x="254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25" name="Rectangle 185"/>
              <p:cNvSpPr>
                <a:spLocks noChangeArrowheads="1"/>
              </p:cNvSpPr>
              <p:nvPr/>
            </p:nvSpPr>
            <p:spPr bwMode="auto">
              <a:xfrm>
                <a:off x="254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26" name="Rectangle 186"/>
              <p:cNvSpPr>
                <a:spLocks noChangeArrowheads="1"/>
              </p:cNvSpPr>
              <p:nvPr/>
            </p:nvSpPr>
            <p:spPr bwMode="auto">
              <a:xfrm>
                <a:off x="254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27" name="Rectangle 187"/>
              <p:cNvSpPr>
                <a:spLocks noChangeArrowheads="1"/>
              </p:cNvSpPr>
              <p:nvPr/>
            </p:nvSpPr>
            <p:spPr bwMode="auto">
              <a:xfrm>
                <a:off x="254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28" name="Rectangle 188"/>
              <p:cNvSpPr>
                <a:spLocks noChangeArrowheads="1"/>
              </p:cNvSpPr>
              <p:nvPr/>
            </p:nvSpPr>
            <p:spPr bwMode="auto">
              <a:xfrm>
                <a:off x="254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29" name="AutoShape 189"/>
              <p:cNvSpPr>
                <a:spLocks noChangeArrowheads="1"/>
              </p:cNvSpPr>
              <p:nvPr/>
            </p:nvSpPr>
            <p:spPr bwMode="auto">
              <a:xfrm>
                <a:off x="274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30" name="Rectangle 190" descr="ひし形 (枠のみ)"/>
              <p:cNvSpPr>
                <a:spLocks noChangeArrowheads="1"/>
              </p:cNvSpPr>
              <p:nvPr/>
            </p:nvSpPr>
            <p:spPr bwMode="auto">
              <a:xfrm>
                <a:off x="275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31" name="Rectangle 191"/>
              <p:cNvSpPr>
                <a:spLocks noChangeArrowheads="1"/>
              </p:cNvSpPr>
              <p:nvPr/>
            </p:nvSpPr>
            <p:spPr bwMode="auto">
              <a:xfrm>
                <a:off x="275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32" name="Rectangle 192"/>
              <p:cNvSpPr>
                <a:spLocks noChangeArrowheads="1"/>
              </p:cNvSpPr>
              <p:nvPr/>
            </p:nvSpPr>
            <p:spPr bwMode="auto">
              <a:xfrm>
                <a:off x="275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33" name="Rectangle 193"/>
              <p:cNvSpPr>
                <a:spLocks noChangeArrowheads="1"/>
              </p:cNvSpPr>
              <p:nvPr/>
            </p:nvSpPr>
            <p:spPr bwMode="auto">
              <a:xfrm>
                <a:off x="275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34" name="Rectangle 194"/>
              <p:cNvSpPr>
                <a:spLocks noChangeArrowheads="1"/>
              </p:cNvSpPr>
              <p:nvPr/>
            </p:nvSpPr>
            <p:spPr bwMode="auto">
              <a:xfrm>
                <a:off x="275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35" name="AutoShape 195"/>
              <p:cNvSpPr>
                <a:spLocks noChangeArrowheads="1"/>
              </p:cNvSpPr>
              <p:nvPr/>
            </p:nvSpPr>
            <p:spPr bwMode="auto">
              <a:xfrm>
                <a:off x="2947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36" name="Rectangle 196" descr="ひし形 (枠のみ)"/>
              <p:cNvSpPr>
                <a:spLocks noChangeArrowheads="1"/>
              </p:cNvSpPr>
              <p:nvPr/>
            </p:nvSpPr>
            <p:spPr bwMode="auto">
              <a:xfrm>
                <a:off x="2963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37" name="Rectangle 197"/>
              <p:cNvSpPr>
                <a:spLocks noChangeArrowheads="1"/>
              </p:cNvSpPr>
              <p:nvPr/>
            </p:nvSpPr>
            <p:spPr bwMode="auto">
              <a:xfrm>
                <a:off x="2963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38" name="Rectangle 198"/>
              <p:cNvSpPr>
                <a:spLocks noChangeArrowheads="1"/>
              </p:cNvSpPr>
              <p:nvPr/>
            </p:nvSpPr>
            <p:spPr bwMode="auto">
              <a:xfrm>
                <a:off x="2963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39" name="Rectangle 199"/>
              <p:cNvSpPr>
                <a:spLocks noChangeArrowheads="1"/>
              </p:cNvSpPr>
              <p:nvPr/>
            </p:nvSpPr>
            <p:spPr bwMode="auto">
              <a:xfrm>
                <a:off x="2963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0" name="Rectangle 200"/>
              <p:cNvSpPr>
                <a:spLocks noChangeArrowheads="1"/>
              </p:cNvSpPr>
              <p:nvPr/>
            </p:nvSpPr>
            <p:spPr bwMode="auto">
              <a:xfrm>
                <a:off x="2963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1" name="AutoShape 201"/>
              <p:cNvSpPr>
                <a:spLocks noChangeArrowheads="1"/>
              </p:cNvSpPr>
              <p:nvPr/>
            </p:nvSpPr>
            <p:spPr bwMode="auto">
              <a:xfrm>
                <a:off x="315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2" name="Rectangle 202" descr="ひし形 (枠のみ)"/>
              <p:cNvSpPr>
                <a:spLocks noChangeArrowheads="1"/>
              </p:cNvSpPr>
              <p:nvPr/>
            </p:nvSpPr>
            <p:spPr bwMode="auto">
              <a:xfrm>
                <a:off x="316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3" name="Rectangle 203"/>
              <p:cNvSpPr>
                <a:spLocks noChangeArrowheads="1"/>
              </p:cNvSpPr>
              <p:nvPr/>
            </p:nvSpPr>
            <p:spPr bwMode="auto">
              <a:xfrm>
                <a:off x="316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4" name="Rectangle 204"/>
              <p:cNvSpPr>
                <a:spLocks noChangeArrowheads="1"/>
              </p:cNvSpPr>
              <p:nvPr/>
            </p:nvSpPr>
            <p:spPr bwMode="auto">
              <a:xfrm>
                <a:off x="316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5" name="Rectangle 205"/>
              <p:cNvSpPr>
                <a:spLocks noChangeArrowheads="1"/>
              </p:cNvSpPr>
              <p:nvPr/>
            </p:nvSpPr>
            <p:spPr bwMode="auto">
              <a:xfrm>
                <a:off x="316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6" name="Rectangle 206"/>
              <p:cNvSpPr>
                <a:spLocks noChangeArrowheads="1"/>
              </p:cNvSpPr>
              <p:nvPr/>
            </p:nvSpPr>
            <p:spPr bwMode="auto">
              <a:xfrm>
                <a:off x="316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7" name="AutoShape 207"/>
              <p:cNvSpPr>
                <a:spLocks noChangeArrowheads="1"/>
              </p:cNvSpPr>
              <p:nvPr/>
            </p:nvSpPr>
            <p:spPr bwMode="auto">
              <a:xfrm>
                <a:off x="336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8" name="Rectangle 208" descr="ひし形 (枠のみ)"/>
              <p:cNvSpPr>
                <a:spLocks noChangeArrowheads="1"/>
              </p:cNvSpPr>
              <p:nvPr/>
            </p:nvSpPr>
            <p:spPr bwMode="auto">
              <a:xfrm>
                <a:off x="337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9" name="Rectangle 209"/>
              <p:cNvSpPr>
                <a:spLocks noChangeArrowheads="1"/>
              </p:cNvSpPr>
              <p:nvPr/>
            </p:nvSpPr>
            <p:spPr bwMode="auto">
              <a:xfrm>
                <a:off x="337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50" name="Rectangle 210"/>
              <p:cNvSpPr>
                <a:spLocks noChangeArrowheads="1"/>
              </p:cNvSpPr>
              <p:nvPr/>
            </p:nvSpPr>
            <p:spPr bwMode="auto">
              <a:xfrm>
                <a:off x="337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51" name="Rectangle 211"/>
              <p:cNvSpPr>
                <a:spLocks noChangeArrowheads="1"/>
              </p:cNvSpPr>
              <p:nvPr/>
            </p:nvSpPr>
            <p:spPr bwMode="auto">
              <a:xfrm>
                <a:off x="337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52" name="Rectangle 212"/>
              <p:cNvSpPr>
                <a:spLocks noChangeArrowheads="1"/>
              </p:cNvSpPr>
              <p:nvPr/>
            </p:nvSpPr>
            <p:spPr bwMode="auto">
              <a:xfrm>
                <a:off x="337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1653" name="Group 213"/>
            <p:cNvGrpSpPr>
              <a:grpSpLocks/>
            </p:cNvGrpSpPr>
            <p:nvPr/>
          </p:nvGrpSpPr>
          <p:grpSpPr bwMode="auto">
            <a:xfrm>
              <a:off x="2100" y="487"/>
              <a:ext cx="1305" cy="573"/>
              <a:chOff x="2326" y="2160"/>
              <a:chExt cx="1305" cy="573"/>
            </a:xfrm>
          </p:grpSpPr>
          <p:sp>
            <p:nvSpPr>
              <p:cNvPr id="61654" name="AutoShape 214"/>
              <p:cNvSpPr>
                <a:spLocks noChangeArrowheads="1"/>
              </p:cNvSpPr>
              <p:nvPr/>
            </p:nvSpPr>
            <p:spPr bwMode="auto">
              <a:xfrm>
                <a:off x="2326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55" name="Rectangle 215" descr="ひし形 (枠のみ)"/>
              <p:cNvSpPr>
                <a:spLocks noChangeArrowheads="1"/>
              </p:cNvSpPr>
              <p:nvPr/>
            </p:nvSpPr>
            <p:spPr bwMode="auto">
              <a:xfrm>
                <a:off x="2342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56" name="Rectangle 216"/>
              <p:cNvSpPr>
                <a:spLocks noChangeArrowheads="1"/>
              </p:cNvSpPr>
              <p:nvPr/>
            </p:nvSpPr>
            <p:spPr bwMode="auto">
              <a:xfrm>
                <a:off x="2342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57" name="Rectangle 217"/>
              <p:cNvSpPr>
                <a:spLocks noChangeArrowheads="1"/>
              </p:cNvSpPr>
              <p:nvPr/>
            </p:nvSpPr>
            <p:spPr bwMode="auto">
              <a:xfrm>
                <a:off x="2342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58" name="Rectangle 218"/>
              <p:cNvSpPr>
                <a:spLocks noChangeArrowheads="1"/>
              </p:cNvSpPr>
              <p:nvPr/>
            </p:nvSpPr>
            <p:spPr bwMode="auto">
              <a:xfrm>
                <a:off x="2342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59" name="Rectangle 219"/>
              <p:cNvSpPr>
                <a:spLocks noChangeArrowheads="1"/>
              </p:cNvSpPr>
              <p:nvPr/>
            </p:nvSpPr>
            <p:spPr bwMode="auto">
              <a:xfrm>
                <a:off x="2342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60" name="AutoShape 220"/>
              <p:cNvSpPr>
                <a:spLocks noChangeArrowheads="1"/>
              </p:cNvSpPr>
              <p:nvPr/>
            </p:nvSpPr>
            <p:spPr bwMode="auto">
              <a:xfrm>
                <a:off x="253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61" name="Rectangle 221" descr="ひし形 (枠のみ)"/>
              <p:cNvSpPr>
                <a:spLocks noChangeArrowheads="1"/>
              </p:cNvSpPr>
              <p:nvPr/>
            </p:nvSpPr>
            <p:spPr bwMode="auto">
              <a:xfrm>
                <a:off x="254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62" name="Rectangle 222"/>
              <p:cNvSpPr>
                <a:spLocks noChangeArrowheads="1"/>
              </p:cNvSpPr>
              <p:nvPr/>
            </p:nvSpPr>
            <p:spPr bwMode="auto">
              <a:xfrm>
                <a:off x="254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63" name="Rectangle 223"/>
              <p:cNvSpPr>
                <a:spLocks noChangeArrowheads="1"/>
              </p:cNvSpPr>
              <p:nvPr/>
            </p:nvSpPr>
            <p:spPr bwMode="auto">
              <a:xfrm>
                <a:off x="254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64" name="Rectangle 224"/>
              <p:cNvSpPr>
                <a:spLocks noChangeArrowheads="1"/>
              </p:cNvSpPr>
              <p:nvPr/>
            </p:nvSpPr>
            <p:spPr bwMode="auto">
              <a:xfrm>
                <a:off x="254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65" name="Rectangle 225"/>
              <p:cNvSpPr>
                <a:spLocks noChangeArrowheads="1"/>
              </p:cNvSpPr>
              <p:nvPr/>
            </p:nvSpPr>
            <p:spPr bwMode="auto">
              <a:xfrm>
                <a:off x="254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66" name="AutoShape 226"/>
              <p:cNvSpPr>
                <a:spLocks noChangeArrowheads="1"/>
              </p:cNvSpPr>
              <p:nvPr/>
            </p:nvSpPr>
            <p:spPr bwMode="auto">
              <a:xfrm>
                <a:off x="274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67" name="Rectangle 227" descr="ひし形 (枠のみ)"/>
              <p:cNvSpPr>
                <a:spLocks noChangeArrowheads="1"/>
              </p:cNvSpPr>
              <p:nvPr/>
            </p:nvSpPr>
            <p:spPr bwMode="auto">
              <a:xfrm>
                <a:off x="275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68" name="Rectangle 228"/>
              <p:cNvSpPr>
                <a:spLocks noChangeArrowheads="1"/>
              </p:cNvSpPr>
              <p:nvPr/>
            </p:nvSpPr>
            <p:spPr bwMode="auto">
              <a:xfrm>
                <a:off x="275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69" name="Rectangle 229"/>
              <p:cNvSpPr>
                <a:spLocks noChangeArrowheads="1"/>
              </p:cNvSpPr>
              <p:nvPr/>
            </p:nvSpPr>
            <p:spPr bwMode="auto">
              <a:xfrm>
                <a:off x="275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0" name="Rectangle 230"/>
              <p:cNvSpPr>
                <a:spLocks noChangeArrowheads="1"/>
              </p:cNvSpPr>
              <p:nvPr/>
            </p:nvSpPr>
            <p:spPr bwMode="auto">
              <a:xfrm>
                <a:off x="275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1" name="Rectangle 231"/>
              <p:cNvSpPr>
                <a:spLocks noChangeArrowheads="1"/>
              </p:cNvSpPr>
              <p:nvPr/>
            </p:nvSpPr>
            <p:spPr bwMode="auto">
              <a:xfrm>
                <a:off x="275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2" name="AutoShape 232"/>
              <p:cNvSpPr>
                <a:spLocks noChangeArrowheads="1"/>
              </p:cNvSpPr>
              <p:nvPr/>
            </p:nvSpPr>
            <p:spPr bwMode="auto">
              <a:xfrm>
                <a:off x="2947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3" name="Rectangle 233" descr="ひし形 (枠のみ)"/>
              <p:cNvSpPr>
                <a:spLocks noChangeArrowheads="1"/>
              </p:cNvSpPr>
              <p:nvPr/>
            </p:nvSpPr>
            <p:spPr bwMode="auto">
              <a:xfrm>
                <a:off x="2963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4" name="Rectangle 234"/>
              <p:cNvSpPr>
                <a:spLocks noChangeArrowheads="1"/>
              </p:cNvSpPr>
              <p:nvPr/>
            </p:nvSpPr>
            <p:spPr bwMode="auto">
              <a:xfrm>
                <a:off x="2963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5" name="Rectangle 235"/>
              <p:cNvSpPr>
                <a:spLocks noChangeArrowheads="1"/>
              </p:cNvSpPr>
              <p:nvPr/>
            </p:nvSpPr>
            <p:spPr bwMode="auto">
              <a:xfrm>
                <a:off x="2963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6" name="Rectangle 236"/>
              <p:cNvSpPr>
                <a:spLocks noChangeArrowheads="1"/>
              </p:cNvSpPr>
              <p:nvPr/>
            </p:nvSpPr>
            <p:spPr bwMode="auto">
              <a:xfrm>
                <a:off x="2963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7" name="Rectangle 237"/>
              <p:cNvSpPr>
                <a:spLocks noChangeArrowheads="1"/>
              </p:cNvSpPr>
              <p:nvPr/>
            </p:nvSpPr>
            <p:spPr bwMode="auto">
              <a:xfrm>
                <a:off x="2963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8" name="AutoShape 238"/>
              <p:cNvSpPr>
                <a:spLocks noChangeArrowheads="1"/>
              </p:cNvSpPr>
              <p:nvPr/>
            </p:nvSpPr>
            <p:spPr bwMode="auto">
              <a:xfrm>
                <a:off x="315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9" name="Rectangle 239" descr="ひし形 (枠のみ)"/>
              <p:cNvSpPr>
                <a:spLocks noChangeArrowheads="1"/>
              </p:cNvSpPr>
              <p:nvPr/>
            </p:nvSpPr>
            <p:spPr bwMode="auto">
              <a:xfrm>
                <a:off x="316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80" name="Rectangle 240"/>
              <p:cNvSpPr>
                <a:spLocks noChangeArrowheads="1"/>
              </p:cNvSpPr>
              <p:nvPr/>
            </p:nvSpPr>
            <p:spPr bwMode="auto">
              <a:xfrm>
                <a:off x="316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81" name="Rectangle 241"/>
              <p:cNvSpPr>
                <a:spLocks noChangeArrowheads="1"/>
              </p:cNvSpPr>
              <p:nvPr/>
            </p:nvSpPr>
            <p:spPr bwMode="auto">
              <a:xfrm>
                <a:off x="316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82" name="Rectangle 242"/>
              <p:cNvSpPr>
                <a:spLocks noChangeArrowheads="1"/>
              </p:cNvSpPr>
              <p:nvPr/>
            </p:nvSpPr>
            <p:spPr bwMode="auto">
              <a:xfrm>
                <a:off x="316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83" name="Rectangle 243"/>
              <p:cNvSpPr>
                <a:spLocks noChangeArrowheads="1"/>
              </p:cNvSpPr>
              <p:nvPr/>
            </p:nvSpPr>
            <p:spPr bwMode="auto">
              <a:xfrm>
                <a:off x="316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84" name="AutoShape 244"/>
              <p:cNvSpPr>
                <a:spLocks noChangeArrowheads="1"/>
              </p:cNvSpPr>
              <p:nvPr/>
            </p:nvSpPr>
            <p:spPr bwMode="auto">
              <a:xfrm>
                <a:off x="336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85" name="Rectangle 245" descr="ひし形 (枠のみ)"/>
              <p:cNvSpPr>
                <a:spLocks noChangeArrowheads="1"/>
              </p:cNvSpPr>
              <p:nvPr/>
            </p:nvSpPr>
            <p:spPr bwMode="auto">
              <a:xfrm>
                <a:off x="337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86" name="Rectangle 246"/>
              <p:cNvSpPr>
                <a:spLocks noChangeArrowheads="1"/>
              </p:cNvSpPr>
              <p:nvPr/>
            </p:nvSpPr>
            <p:spPr bwMode="auto">
              <a:xfrm>
                <a:off x="337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87" name="Rectangle 247"/>
              <p:cNvSpPr>
                <a:spLocks noChangeArrowheads="1"/>
              </p:cNvSpPr>
              <p:nvPr/>
            </p:nvSpPr>
            <p:spPr bwMode="auto">
              <a:xfrm>
                <a:off x="337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88" name="Rectangle 248"/>
              <p:cNvSpPr>
                <a:spLocks noChangeArrowheads="1"/>
              </p:cNvSpPr>
              <p:nvPr/>
            </p:nvSpPr>
            <p:spPr bwMode="auto">
              <a:xfrm>
                <a:off x="337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89" name="Rectangle 249"/>
              <p:cNvSpPr>
                <a:spLocks noChangeArrowheads="1"/>
              </p:cNvSpPr>
              <p:nvPr/>
            </p:nvSpPr>
            <p:spPr bwMode="auto">
              <a:xfrm>
                <a:off x="337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1690" name="Group 250"/>
            <p:cNvGrpSpPr>
              <a:grpSpLocks/>
            </p:cNvGrpSpPr>
            <p:nvPr/>
          </p:nvGrpSpPr>
          <p:grpSpPr bwMode="auto">
            <a:xfrm>
              <a:off x="1902" y="714"/>
              <a:ext cx="1305" cy="573"/>
              <a:chOff x="2326" y="2160"/>
              <a:chExt cx="1305" cy="573"/>
            </a:xfrm>
          </p:grpSpPr>
          <p:sp>
            <p:nvSpPr>
              <p:cNvPr id="61691" name="AutoShape 251"/>
              <p:cNvSpPr>
                <a:spLocks noChangeArrowheads="1"/>
              </p:cNvSpPr>
              <p:nvPr/>
            </p:nvSpPr>
            <p:spPr bwMode="auto">
              <a:xfrm>
                <a:off x="2326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92" name="Rectangle 252" descr="ひし形 (枠のみ)"/>
              <p:cNvSpPr>
                <a:spLocks noChangeArrowheads="1"/>
              </p:cNvSpPr>
              <p:nvPr/>
            </p:nvSpPr>
            <p:spPr bwMode="auto">
              <a:xfrm>
                <a:off x="2342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93" name="Rectangle 253"/>
              <p:cNvSpPr>
                <a:spLocks noChangeArrowheads="1"/>
              </p:cNvSpPr>
              <p:nvPr/>
            </p:nvSpPr>
            <p:spPr bwMode="auto">
              <a:xfrm>
                <a:off x="2342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94" name="Rectangle 254"/>
              <p:cNvSpPr>
                <a:spLocks noChangeArrowheads="1"/>
              </p:cNvSpPr>
              <p:nvPr/>
            </p:nvSpPr>
            <p:spPr bwMode="auto">
              <a:xfrm>
                <a:off x="2342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95" name="Rectangle 255"/>
              <p:cNvSpPr>
                <a:spLocks noChangeArrowheads="1"/>
              </p:cNvSpPr>
              <p:nvPr/>
            </p:nvSpPr>
            <p:spPr bwMode="auto">
              <a:xfrm>
                <a:off x="2342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96" name="Rectangle 256"/>
              <p:cNvSpPr>
                <a:spLocks noChangeArrowheads="1"/>
              </p:cNvSpPr>
              <p:nvPr/>
            </p:nvSpPr>
            <p:spPr bwMode="auto">
              <a:xfrm>
                <a:off x="2342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97" name="AutoShape 257"/>
              <p:cNvSpPr>
                <a:spLocks noChangeArrowheads="1"/>
              </p:cNvSpPr>
              <p:nvPr/>
            </p:nvSpPr>
            <p:spPr bwMode="auto">
              <a:xfrm>
                <a:off x="253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98" name="Rectangle 258" descr="ひし形 (枠のみ)"/>
              <p:cNvSpPr>
                <a:spLocks noChangeArrowheads="1"/>
              </p:cNvSpPr>
              <p:nvPr/>
            </p:nvSpPr>
            <p:spPr bwMode="auto">
              <a:xfrm>
                <a:off x="254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99" name="Rectangle 259"/>
              <p:cNvSpPr>
                <a:spLocks noChangeArrowheads="1"/>
              </p:cNvSpPr>
              <p:nvPr/>
            </p:nvSpPr>
            <p:spPr bwMode="auto">
              <a:xfrm>
                <a:off x="254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00" name="Rectangle 260"/>
              <p:cNvSpPr>
                <a:spLocks noChangeArrowheads="1"/>
              </p:cNvSpPr>
              <p:nvPr/>
            </p:nvSpPr>
            <p:spPr bwMode="auto">
              <a:xfrm>
                <a:off x="254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01" name="Rectangle 261"/>
              <p:cNvSpPr>
                <a:spLocks noChangeArrowheads="1"/>
              </p:cNvSpPr>
              <p:nvPr/>
            </p:nvSpPr>
            <p:spPr bwMode="auto">
              <a:xfrm>
                <a:off x="254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02" name="Rectangle 262"/>
              <p:cNvSpPr>
                <a:spLocks noChangeArrowheads="1"/>
              </p:cNvSpPr>
              <p:nvPr/>
            </p:nvSpPr>
            <p:spPr bwMode="auto">
              <a:xfrm>
                <a:off x="254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03" name="AutoShape 263"/>
              <p:cNvSpPr>
                <a:spLocks noChangeArrowheads="1"/>
              </p:cNvSpPr>
              <p:nvPr/>
            </p:nvSpPr>
            <p:spPr bwMode="auto">
              <a:xfrm>
                <a:off x="274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04" name="Rectangle 264" descr="ひし形 (枠のみ)"/>
              <p:cNvSpPr>
                <a:spLocks noChangeArrowheads="1"/>
              </p:cNvSpPr>
              <p:nvPr/>
            </p:nvSpPr>
            <p:spPr bwMode="auto">
              <a:xfrm>
                <a:off x="275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05" name="Rectangle 265"/>
              <p:cNvSpPr>
                <a:spLocks noChangeArrowheads="1"/>
              </p:cNvSpPr>
              <p:nvPr/>
            </p:nvSpPr>
            <p:spPr bwMode="auto">
              <a:xfrm>
                <a:off x="275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06" name="Rectangle 266"/>
              <p:cNvSpPr>
                <a:spLocks noChangeArrowheads="1"/>
              </p:cNvSpPr>
              <p:nvPr/>
            </p:nvSpPr>
            <p:spPr bwMode="auto">
              <a:xfrm>
                <a:off x="275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07" name="Rectangle 267"/>
              <p:cNvSpPr>
                <a:spLocks noChangeArrowheads="1"/>
              </p:cNvSpPr>
              <p:nvPr/>
            </p:nvSpPr>
            <p:spPr bwMode="auto">
              <a:xfrm>
                <a:off x="275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08" name="Rectangle 268"/>
              <p:cNvSpPr>
                <a:spLocks noChangeArrowheads="1"/>
              </p:cNvSpPr>
              <p:nvPr/>
            </p:nvSpPr>
            <p:spPr bwMode="auto">
              <a:xfrm>
                <a:off x="275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09" name="AutoShape 269"/>
              <p:cNvSpPr>
                <a:spLocks noChangeArrowheads="1"/>
              </p:cNvSpPr>
              <p:nvPr/>
            </p:nvSpPr>
            <p:spPr bwMode="auto">
              <a:xfrm>
                <a:off x="2947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10" name="Rectangle 270" descr="ひし形 (枠のみ)"/>
              <p:cNvSpPr>
                <a:spLocks noChangeArrowheads="1"/>
              </p:cNvSpPr>
              <p:nvPr/>
            </p:nvSpPr>
            <p:spPr bwMode="auto">
              <a:xfrm>
                <a:off x="2963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11" name="Rectangle 271"/>
              <p:cNvSpPr>
                <a:spLocks noChangeArrowheads="1"/>
              </p:cNvSpPr>
              <p:nvPr/>
            </p:nvSpPr>
            <p:spPr bwMode="auto">
              <a:xfrm>
                <a:off x="2963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12" name="Rectangle 272"/>
              <p:cNvSpPr>
                <a:spLocks noChangeArrowheads="1"/>
              </p:cNvSpPr>
              <p:nvPr/>
            </p:nvSpPr>
            <p:spPr bwMode="auto">
              <a:xfrm>
                <a:off x="2963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13" name="Rectangle 273"/>
              <p:cNvSpPr>
                <a:spLocks noChangeArrowheads="1"/>
              </p:cNvSpPr>
              <p:nvPr/>
            </p:nvSpPr>
            <p:spPr bwMode="auto">
              <a:xfrm>
                <a:off x="2963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14" name="Rectangle 274"/>
              <p:cNvSpPr>
                <a:spLocks noChangeArrowheads="1"/>
              </p:cNvSpPr>
              <p:nvPr/>
            </p:nvSpPr>
            <p:spPr bwMode="auto">
              <a:xfrm>
                <a:off x="2963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15" name="AutoShape 275"/>
              <p:cNvSpPr>
                <a:spLocks noChangeArrowheads="1"/>
              </p:cNvSpPr>
              <p:nvPr/>
            </p:nvSpPr>
            <p:spPr bwMode="auto">
              <a:xfrm>
                <a:off x="315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16" name="Rectangle 276" descr="ひし形 (枠のみ)"/>
              <p:cNvSpPr>
                <a:spLocks noChangeArrowheads="1"/>
              </p:cNvSpPr>
              <p:nvPr/>
            </p:nvSpPr>
            <p:spPr bwMode="auto">
              <a:xfrm>
                <a:off x="316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17" name="Rectangle 277"/>
              <p:cNvSpPr>
                <a:spLocks noChangeArrowheads="1"/>
              </p:cNvSpPr>
              <p:nvPr/>
            </p:nvSpPr>
            <p:spPr bwMode="auto">
              <a:xfrm>
                <a:off x="316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18" name="Rectangle 278"/>
              <p:cNvSpPr>
                <a:spLocks noChangeArrowheads="1"/>
              </p:cNvSpPr>
              <p:nvPr/>
            </p:nvSpPr>
            <p:spPr bwMode="auto">
              <a:xfrm>
                <a:off x="316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19" name="Rectangle 279"/>
              <p:cNvSpPr>
                <a:spLocks noChangeArrowheads="1"/>
              </p:cNvSpPr>
              <p:nvPr/>
            </p:nvSpPr>
            <p:spPr bwMode="auto">
              <a:xfrm>
                <a:off x="316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20" name="Rectangle 280"/>
              <p:cNvSpPr>
                <a:spLocks noChangeArrowheads="1"/>
              </p:cNvSpPr>
              <p:nvPr/>
            </p:nvSpPr>
            <p:spPr bwMode="auto">
              <a:xfrm>
                <a:off x="316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21" name="AutoShape 281"/>
              <p:cNvSpPr>
                <a:spLocks noChangeArrowheads="1"/>
              </p:cNvSpPr>
              <p:nvPr/>
            </p:nvSpPr>
            <p:spPr bwMode="auto">
              <a:xfrm>
                <a:off x="336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22" name="Rectangle 282" descr="ひし形 (枠のみ)"/>
              <p:cNvSpPr>
                <a:spLocks noChangeArrowheads="1"/>
              </p:cNvSpPr>
              <p:nvPr/>
            </p:nvSpPr>
            <p:spPr bwMode="auto">
              <a:xfrm>
                <a:off x="337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23" name="Rectangle 283"/>
              <p:cNvSpPr>
                <a:spLocks noChangeArrowheads="1"/>
              </p:cNvSpPr>
              <p:nvPr/>
            </p:nvSpPr>
            <p:spPr bwMode="auto">
              <a:xfrm>
                <a:off x="337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24" name="Rectangle 284"/>
              <p:cNvSpPr>
                <a:spLocks noChangeArrowheads="1"/>
              </p:cNvSpPr>
              <p:nvPr/>
            </p:nvSpPr>
            <p:spPr bwMode="auto">
              <a:xfrm>
                <a:off x="337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25" name="Rectangle 285"/>
              <p:cNvSpPr>
                <a:spLocks noChangeArrowheads="1"/>
              </p:cNvSpPr>
              <p:nvPr/>
            </p:nvSpPr>
            <p:spPr bwMode="auto">
              <a:xfrm>
                <a:off x="337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26" name="Rectangle 286"/>
              <p:cNvSpPr>
                <a:spLocks noChangeArrowheads="1"/>
              </p:cNvSpPr>
              <p:nvPr/>
            </p:nvSpPr>
            <p:spPr bwMode="auto">
              <a:xfrm>
                <a:off x="337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1727" name="Group 287"/>
            <p:cNvGrpSpPr>
              <a:grpSpLocks/>
            </p:cNvGrpSpPr>
            <p:nvPr/>
          </p:nvGrpSpPr>
          <p:grpSpPr bwMode="auto">
            <a:xfrm>
              <a:off x="1675" y="941"/>
              <a:ext cx="1305" cy="573"/>
              <a:chOff x="2326" y="2160"/>
              <a:chExt cx="1305" cy="573"/>
            </a:xfrm>
          </p:grpSpPr>
          <p:sp>
            <p:nvSpPr>
              <p:cNvPr id="61728" name="AutoShape 288"/>
              <p:cNvSpPr>
                <a:spLocks noChangeArrowheads="1"/>
              </p:cNvSpPr>
              <p:nvPr/>
            </p:nvSpPr>
            <p:spPr bwMode="auto">
              <a:xfrm>
                <a:off x="2326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29" name="Rectangle 289" descr="ひし形 (枠のみ)"/>
              <p:cNvSpPr>
                <a:spLocks noChangeArrowheads="1"/>
              </p:cNvSpPr>
              <p:nvPr/>
            </p:nvSpPr>
            <p:spPr bwMode="auto">
              <a:xfrm>
                <a:off x="2342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0" name="Rectangle 290"/>
              <p:cNvSpPr>
                <a:spLocks noChangeArrowheads="1"/>
              </p:cNvSpPr>
              <p:nvPr/>
            </p:nvSpPr>
            <p:spPr bwMode="auto">
              <a:xfrm>
                <a:off x="2342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1" name="Rectangle 291"/>
              <p:cNvSpPr>
                <a:spLocks noChangeArrowheads="1"/>
              </p:cNvSpPr>
              <p:nvPr/>
            </p:nvSpPr>
            <p:spPr bwMode="auto">
              <a:xfrm>
                <a:off x="2342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2" name="Rectangle 292"/>
              <p:cNvSpPr>
                <a:spLocks noChangeArrowheads="1"/>
              </p:cNvSpPr>
              <p:nvPr/>
            </p:nvSpPr>
            <p:spPr bwMode="auto">
              <a:xfrm>
                <a:off x="2342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3" name="Rectangle 293"/>
              <p:cNvSpPr>
                <a:spLocks noChangeArrowheads="1"/>
              </p:cNvSpPr>
              <p:nvPr/>
            </p:nvSpPr>
            <p:spPr bwMode="auto">
              <a:xfrm>
                <a:off x="2342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4" name="AutoShape 294"/>
              <p:cNvSpPr>
                <a:spLocks noChangeArrowheads="1"/>
              </p:cNvSpPr>
              <p:nvPr/>
            </p:nvSpPr>
            <p:spPr bwMode="auto">
              <a:xfrm>
                <a:off x="253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5" name="Rectangle 295" descr="ひし形 (枠のみ)"/>
              <p:cNvSpPr>
                <a:spLocks noChangeArrowheads="1"/>
              </p:cNvSpPr>
              <p:nvPr/>
            </p:nvSpPr>
            <p:spPr bwMode="auto">
              <a:xfrm>
                <a:off x="254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6" name="Rectangle 296"/>
              <p:cNvSpPr>
                <a:spLocks noChangeArrowheads="1"/>
              </p:cNvSpPr>
              <p:nvPr/>
            </p:nvSpPr>
            <p:spPr bwMode="auto">
              <a:xfrm>
                <a:off x="254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7" name="Rectangle 297"/>
              <p:cNvSpPr>
                <a:spLocks noChangeArrowheads="1"/>
              </p:cNvSpPr>
              <p:nvPr/>
            </p:nvSpPr>
            <p:spPr bwMode="auto">
              <a:xfrm>
                <a:off x="254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8" name="Rectangle 298"/>
              <p:cNvSpPr>
                <a:spLocks noChangeArrowheads="1"/>
              </p:cNvSpPr>
              <p:nvPr/>
            </p:nvSpPr>
            <p:spPr bwMode="auto">
              <a:xfrm>
                <a:off x="254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9" name="Rectangle 299"/>
              <p:cNvSpPr>
                <a:spLocks noChangeArrowheads="1"/>
              </p:cNvSpPr>
              <p:nvPr/>
            </p:nvSpPr>
            <p:spPr bwMode="auto">
              <a:xfrm>
                <a:off x="254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40" name="AutoShape 300"/>
              <p:cNvSpPr>
                <a:spLocks noChangeArrowheads="1"/>
              </p:cNvSpPr>
              <p:nvPr/>
            </p:nvSpPr>
            <p:spPr bwMode="auto">
              <a:xfrm>
                <a:off x="274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41" name="Rectangle 301" descr="ひし形 (枠のみ)"/>
              <p:cNvSpPr>
                <a:spLocks noChangeArrowheads="1"/>
              </p:cNvSpPr>
              <p:nvPr/>
            </p:nvSpPr>
            <p:spPr bwMode="auto">
              <a:xfrm>
                <a:off x="275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42" name="Rectangle 302"/>
              <p:cNvSpPr>
                <a:spLocks noChangeArrowheads="1"/>
              </p:cNvSpPr>
              <p:nvPr/>
            </p:nvSpPr>
            <p:spPr bwMode="auto">
              <a:xfrm>
                <a:off x="275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43" name="Rectangle 303"/>
              <p:cNvSpPr>
                <a:spLocks noChangeArrowheads="1"/>
              </p:cNvSpPr>
              <p:nvPr/>
            </p:nvSpPr>
            <p:spPr bwMode="auto">
              <a:xfrm>
                <a:off x="275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44" name="Rectangle 304"/>
              <p:cNvSpPr>
                <a:spLocks noChangeArrowheads="1"/>
              </p:cNvSpPr>
              <p:nvPr/>
            </p:nvSpPr>
            <p:spPr bwMode="auto">
              <a:xfrm>
                <a:off x="275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45" name="Rectangle 305"/>
              <p:cNvSpPr>
                <a:spLocks noChangeArrowheads="1"/>
              </p:cNvSpPr>
              <p:nvPr/>
            </p:nvSpPr>
            <p:spPr bwMode="auto">
              <a:xfrm>
                <a:off x="275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46" name="AutoShape 306"/>
              <p:cNvSpPr>
                <a:spLocks noChangeArrowheads="1"/>
              </p:cNvSpPr>
              <p:nvPr/>
            </p:nvSpPr>
            <p:spPr bwMode="auto">
              <a:xfrm>
                <a:off x="2947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47" name="Rectangle 307" descr="ひし形 (枠のみ)"/>
              <p:cNvSpPr>
                <a:spLocks noChangeArrowheads="1"/>
              </p:cNvSpPr>
              <p:nvPr/>
            </p:nvSpPr>
            <p:spPr bwMode="auto">
              <a:xfrm>
                <a:off x="2963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48" name="Rectangle 308"/>
              <p:cNvSpPr>
                <a:spLocks noChangeArrowheads="1"/>
              </p:cNvSpPr>
              <p:nvPr/>
            </p:nvSpPr>
            <p:spPr bwMode="auto">
              <a:xfrm>
                <a:off x="2963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49" name="Rectangle 309"/>
              <p:cNvSpPr>
                <a:spLocks noChangeArrowheads="1"/>
              </p:cNvSpPr>
              <p:nvPr/>
            </p:nvSpPr>
            <p:spPr bwMode="auto">
              <a:xfrm>
                <a:off x="2963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50" name="Rectangle 310"/>
              <p:cNvSpPr>
                <a:spLocks noChangeArrowheads="1"/>
              </p:cNvSpPr>
              <p:nvPr/>
            </p:nvSpPr>
            <p:spPr bwMode="auto">
              <a:xfrm>
                <a:off x="2963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51" name="Rectangle 311"/>
              <p:cNvSpPr>
                <a:spLocks noChangeArrowheads="1"/>
              </p:cNvSpPr>
              <p:nvPr/>
            </p:nvSpPr>
            <p:spPr bwMode="auto">
              <a:xfrm>
                <a:off x="2963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52" name="AutoShape 312"/>
              <p:cNvSpPr>
                <a:spLocks noChangeArrowheads="1"/>
              </p:cNvSpPr>
              <p:nvPr/>
            </p:nvSpPr>
            <p:spPr bwMode="auto">
              <a:xfrm>
                <a:off x="315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53" name="Rectangle 313" descr="ひし形 (枠のみ)"/>
              <p:cNvSpPr>
                <a:spLocks noChangeArrowheads="1"/>
              </p:cNvSpPr>
              <p:nvPr/>
            </p:nvSpPr>
            <p:spPr bwMode="auto">
              <a:xfrm>
                <a:off x="316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54" name="Rectangle 314"/>
              <p:cNvSpPr>
                <a:spLocks noChangeArrowheads="1"/>
              </p:cNvSpPr>
              <p:nvPr/>
            </p:nvSpPr>
            <p:spPr bwMode="auto">
              <a:xfrm>
                <a:off x="316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55" name="Rectangle 315"/>
              <p:cNvSpPr>
                <a:spLocks noChangeArrowheads="1"/>
              </p:cNvSpPr>
              <p:nvPr/>
            </p:nvSpPr>
            <p:spPr bwMode="auto">
              <a:xfrm>
                <a:off x="316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56" name="Rectangle 316"/>
              <p:cNvSpPr>
                <a:spLocks noChangeArrowheads="1"/>
              </p:cNvSpPr>
              <p:nvPr/>
            </p:nvSpPr>
            <p:spPr bwMode="auto">
              <a:xfrm>
                <a:off x="316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57" name="Rectangle 317"/>
              <p:cNvSpPr>
                <a:spLocks noChangeArrowheads="1"/>
              </p:cNvSpPr>
              <p:nvPr/>
            </p:nvSpPr>
            <p:spPr bwMode="auto">
              <a:xfrm>
                <a:off x="316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58" name="AutoShape 318"/>
              <p:cNvSpPr>
                <a:spLocks noChangeArrowheads="1"/>
              </p:cNvSpPr>
              <p:nvPr/>
            </p:nvSpPr>
            <p:spPr bwMode="auto">
              <a:xfrm>
                <a:off x="336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59" name="Rectangle 319" descr="ひし形 (枠のみ)"/>
              <p:cNvSpPr>
                <a:spLocks noChangeArrowheads="1"/>
              </p:cNvSpPr>
              <p:nvPr/>
            </p:nvSpPr>
            <p:spPr bwMode="auto">
              <a:xfrm>
                <a:off x="337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60" name="Rectangle 320"/>
              <p:cNvSpPr>
                <a:spLocks noChangeArrowheads="1"/>
              </p:cNvSpPr>
              <p:nvPr/>
            </p:nvSpPr>
            <p:spPr bwMode="auto">
              <a:xfrm>
                <a:off x="337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61" name="Rectangle 321"/>
              <p:cNvSpPr>
                <a:spLocks noChangeArrowheads="1"/>
              </p:cNvSpPr>
              <p:nvPr/>
            </p:nvSpPr>
            <p:spPr bwMode="auto">
              <a:xfrm>
                <a:off x="337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62" name="Rectangle 322"/>
              <p:cNvSpPr>
                <a:spLocks noChangeArrowheads="1"/>
              </p:cNvSpPr>
              <p:nvPr/>
            </p:nvSpPr>
            <p:spPr bwMode="auto">
              <a:xfrm>
                <a:off x="337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63" name="Rectangle 323"/>
              <p:cNvSpPr>
                <a:spLocks noChangeArrowheads="1"/>
              </p:cNvSpPr>
              <p:nvPr/>
            </p:nvSpPr>
            <p:spPr bwMode="auto">
              <a:xfrm>
                <a:off x="337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1896" name="Group 456"/>
          <p:cNvGrpSpPr>
            <a:grpSpLocks/>
          </p:cNvGrpSpPr>
          <p:nvPr/>
        </p:nvGrpSpPr>
        <p:grpSpPr bwMode="auto">
          <a:xfrm>
            <a:off x="500063" y="3654425"/>
            <a:ext cx="2206625" cy="1433513"/>
            <a:chOff x="739" y="1650"/>
            <a:chExt cx="1928" cy="1253"/>
          </a:xfrm>
        </p:grpSpPr>
        <p:grpSp>
          <p:nvGrpSpPr>
            <p:cNvPr id="61897" name="Group 457"/>
            <p:cNvGrpSpPr>
              <a:grpSpLocks/>
            </p:cNvGrpSpPr>
            <p:nvPr/>
          </p:nvGrpSpPr>
          <p:grpSpPr bwMode="auto">
            <a:xfrm>
              <a:off x="1362" y="1650"/>
              <a:ext cx="1305" cy="573"/>
              <a:chOff x="965" y="1650"/>
              <a:chExt cx="2325" cy="1020"/>
            </a:xfrm>
          </p:grpSpPr>
          <p:grpSp>
            <p:nvGrpSpPr>
              <p:cNvPr id="61898" name="Group 458"/>
              <p:cNvGrpSpPr>
                <a:grpSpLocks/>
              </p:cNvGrpSpPr>
              <p:nvPr/>
            </p:nvGrpSpPr>
            <p:grpSpPr bwMode="auto">
              <a:xfrm>
                <a:off x="965" y="1650"/>
                <a:ext cx="482" cy="1020"/>
                <a:chOff x="965" y="1650"/>
                <a:chExt cx="482" cy="1020"/>
              </a:xfrm>
            </p:grpSpPr>
            <p:sp>
              <p:nvSpPr>
                <p:cNvPr id="61899" name="AutoShape 459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00" name="Rectangle 460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01" name="Rectangle 461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02" name="Rectangle 462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03" name="Rectangle 463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04" name="Rectangle 464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905" name="Group 465"/>
              <p:cNvGrpSpPr>
                <a:grpSpLocks/>
              </p:cNvGrpSpPr>
              <p:nvPr/>
            </p:nvGrpSpPr>
            <p:grpSpPr bwMode="auto">
              <a:xfrm>
                <a:off x="1334" y="1650"/>
                <a:ext cx="482" cy="1020"/>
                <a:chOff x="965" y="1650"/>
                <a:chExt cx="482" cy="1020"/>
              </a:xfrm>
            </p:grpSpPr>
            <p:sp>
              <p:nvSpPr>
                <p:cNvPr id="61906" name="AutoShape 466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07" name="Rectangle 467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08" name="Rectangle 468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09" name="Rectangle 469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10" name="Rectangle 470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11" name="Rectangle 471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912" name="Group 472"/>
              <p:cNvGrpSpPr>
                <a:grpSpLocks/>
              </p:cNvGrpSpPr>
              <p:nvPr/>
            </p:nvGrpSpPr>
            <p:grpSpPr bwMode="auto">
              <a:xfrm>
                <a:off x="1703" y="1650"/>
                <a:ext cx="482" cy="1020"/>
                <a:chOff x="965" y="1650"/>
                <a:chExt cx="482" cy="1020"/>
              </a:xfrm>
            </p:grpSpPr>
            <p:sp>
              <p:nvSpPr>
                <p:cNvPr id="61913" name="AutoShape 473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14" name="Rectangle 474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15" name="Rectangle 475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16" name="Rectangle 476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17" name="Rectangle 477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18" name="Rectangle 478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919" name="Group 479"/>
              <p:cNvGrpSpPr>
                <a:grpSpLocks/>
              </p:cNvGrpSpPr>
              <p:nvPr/>
            </p:nvGrpSpPr>
            <p:grpSpPr bwMode="auto">
              <a:xfrm>
                <a:off x="2072" y="1650"/>
                <a:ext cx="482" cy="1020"/>
                <a:chOff x="965" y="1650"/>
                <a:chExt cx="482" cy="1020"/>
              </a:xfrm>
            </p:grpSpPr>
            <p:sp>
              <p:nvSpPr>
                <p:cNvPr id="61920" name="AutoShape 480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21" name="Rectangle 481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22" name="Rectangle 482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23" name="Rectangle 483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24" name="Rectangle 484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25" name="Rectangle 485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926" name="Group 486"/>
              <p:cNvGrpSpPr>
                <a:grpSpLocks/>
              </p:cNvGrpSpPr>
              <p:nvPr/>
            </p:nvGrpSpPr>
            <p:grpSpPr bwMode="auto">
              <a:xfrm>
                <a:off x="2439" y="1650"/>
                <a:ext cx="482" cy="1020"/>
                <a:chOff x="965" y="1650"/>
                <a:chExt cx="482" cy="1020"/>
              </a:xfrm>
            </p:grpSpPr>
            <p:sp>
              <p:nvSpPr>
                <p:cNvPr id="61927" name="AutoShape 487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28" name="Rectangle 488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29" name="Rectangle 489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30" name="Rectangle 490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31" name="Rectangle 491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32" name="Rectangle 492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933" name="Group 493"/>
              <p:cNvGrpSpPr>
                <a:grpSpLocks/>
              </p:cNvGrpSpPr>
              <p:nvPr/>
            </p:nvGrpSpPr>
            <p:grpSpPr bwMode="auto">
              <a:xfrm>
                <a:off x="2808" y="1650"/>
                <a:ext cx="482" cy="1020"/>
                <a:chOff x="965" y="1650"/>
                <a:chExt cx="482" cy="1020"/>
              </a:xfrm>
            </p:grpSpPr>
            <p:sp>
              <p:nvSpPr>
                <p:cNvPr id="61934" name="AutoShape 494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35" name="Rectangle 495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36" name="Rectangle 496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37" name="Rectangle 497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38" name="Rectangle 498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39" name="Rectangle 499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1940" name="Group 500"/>
            <p:cNvGrpSpPr>
              <a:grpSpLocks/>
            </p:cNvGrpSpPr>
            <p:nvPr/>
          </p:nvGrpSpPr>
          <p:grpSpPr bwMode="auto">
            <a:xfrm>
              <a:off x="1164" y="1877"/>
              <a:ext cx="1305" cy="573"/>
              <a:chOff x="965" y="1650"/>
              <a:chExt cx="2325" cy="1020"/>
            </a:xfrm>
          </p:grpSpPr>
          <p:grpSp>
            <p:nvGrpSpPr>
              <p:cNvPr id="61941" name="Group 501"/>
              <p:cNvGrpSpPr>
                <a:grpSpLocks/>
              </p:cNvGrpSpPr>
              <p:nvPr/>
            </p:nvGrpSpPr>
            <p:grpSpPr bwMode="auto">
              <a:xfrm>
                <a:off x="965" y="1650"/>
                <a:ext cx="482" cy="1020"/>
                <a:chOff x="965" y="1650"/>
                <a:chExt cx="482" cy="1020"/>
              </a:xfrm>
            </p:grpSpPr>
            <p:sp>
              <p:nvSpPr>
                <p:cNvPr id="61942" name="AutoShape 502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43" name="Rectangle 503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44" name="Rectangle 504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45" name="Rectangle 505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46" name="Rectangle 506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47" name="Rectangle 507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948" name="Group 508"/>
              <p:cNvGrpSpPr>
                <a:grpSpLocks/>
              </p:cNvGrpSpPr>
              <p:nvPr/>
            </p:nvGrpSpPr>
            <p:grpSpPr bwMode="auto">
              <a:xfrm>
                <a:off x="1334" y="1650"/>
                <a:ext cx="482" cy="1020"/>
                <a:chOff x="965" y="1650"/>
                <a:chExt cx="482" cy="1020"/>
              </a:xfrm>
            </p:grpSpPr>
            <p:sp>
              <p:nvSpPr>
                <p:cNvPr id="61949" name="AutoShape 509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50" name="Rectangle 510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51" name="Rectangle 511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52" name="Rectangle 512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53" name="Rectangle 513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54" name="Rectangle 514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955" name="Group 515"/>
              <p:cNvGrpSpPr>
                <a:grpSpLocks/>
              </p:cNvGrpSpPr>
              <p:nvPr/>
            </p:nvGrpSpPr>
            <p:grpSpPr bwMode="auto">
              <a:xfrm>
                <a:off x="1703" y="1650"/>
                <a:ext cx="482" cy="1020"/>
                <a:chOff x="965" y="1650"/>
                <a:chExt cx="482" cy="1020"/>
              </a:xfrm>
            </p:grpSpPr>
            <p:sp>
              <p:nvSpPr>
                <p:cNvPr id="61956" name="AutoShape 516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57" name="Rectangle 517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58" name="Rectangle 518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59" name="Rectangle 519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60" name="Rectangle 520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61" name="Rectangle 521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962" name="Group 522"/>
              <p:cNvGrpSpPr>
                <a:grpSpLocks/>
              </p:cNvGrpSpPr>
              <p:nvPr/>
            </p:nvGrpSpPr>
            <p:grpSpPr bwMode="auto">
              <a:xfrm>
                <a:off x="2072" y="1650"/>
                <a:ext cx="482" cy="1020"/>
                <a:chOff x="965" y="1650"/>
                <a:chExt cx="482" cy="1020"/>
              </a:xfrm>
            </p:grpSpPr>
            <p:sp>
              <p:nvSpPr>
                <p:cNvPr id="61963" name="AutoShape 523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64" name="Rectangle 524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65" name="Rectangle 525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66" name="Rectangle 526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67" name="Rectangle 527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68" name="Rectangle 528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969" name="Group 529"/>
              <p:cNvGrpSpPr>
                <a:grpSpLocks/>
              </p:cNvGrpSpPr>
              <p:nvPr/>
            </p:nvGrpSpPr>
            <p:grpSpPr bwMode="auto">
              <a:xfrm>
                <a:off x="2439" y="1650"/>
                <a:ext cx="482" cy="1020"/>
                <a:chOff x="965" y="1650"/>
                <a:chExt cx="482" cy="1020"/>
              </a:xfrm>
            </p:grpSpPr>
            <p:sp>
              <p:nvSpPr>
                <p:cNvPr id="61970" name="AutoShape 530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71" name="Rectangle 531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72" name="Rectangle 532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73" name="Rectangle 533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74" name="Rectangle 534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75" name="Rectangle 535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976" name="Group 536"/>
              <p:cNvGrpSpPr>
                <a:grpSpLocks/>
              </p:cNvGrpSpPr>
              <p:nvPr/>
            </p:nvGrpSpPr>
            <p:grpSpPr bwMode="auto">
              <a:xfrm>
                <a:off x="2808" y="1650"/>
                <a:ext cx="482" cy="1020"/>
                <a:chOff x="965" y="1650"/>
                <a:chExt cx="482" cy="1020"/>
              </a:xfrm>
            </p:grpSpPr>
            <p:sp>
              <p:nvSpPr>
                <p:cNvPr id="61977" name="AutoShape 537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78" name="Rectangle 538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79" name="Rectangle 539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80" name="Rectangle 540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81" name="Rectangle 541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82" name="Rectangle 542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1983" name="Group 543"/>
            <p:cNvGrpSpPr>
              <a:grpSpLocks/>
            </p:cNvGrpSpPr>
            <p:nvPr/>
          </p:nvGrpSpPr>
          <p:grpSpPr bwMode="auto">
            <a:xfrm>
              <a:off x="965" y="2097"/>
              <a:ext cx="1305" cy="573"/>
              <a:chOff x="965" y="1650"/>
              <a:chExt cx="2325" cy="1020"/>
            </a:xfrm>
          </p:grpSpPr>
          <p:grpSp>
            <p:nvGrpSpPr>
              <p:cNvPr id="61984" name="Group 544"/>
              <p:cNvGrpSpPr>
                <a:grpSpLocks/>
              </p:cNvGrpSpPr>
              <p:nvPr/>
            </p:nvGrpSpPr>
            <p:grpSpPr bwMode="auto">
              <a:xfrm>
                <a:off x="965" y="1650"/>
                <a:ext cx="482" cy="1020"/>
                <a:chOff x="965" y="1650"/>
                <a:chExt cx="482" cy="1020"/>
              </a:xfrm>
            </p:grpSpPr>
            <p:sp>
              <p:nvSpPr>
                <p:cNvPr id="61985" name="AutoShape 545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86" name="Rectangle 546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87" name="Rectangle 547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88" name="Rectangle 548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89" name="Rectangle 549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90" name="Rectangle 550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991" name="Group 551"/>
              <p:cNvGrpSpPr>
                <a:grpSpLocks/>
              </p:cNvGrpSpPr>
              <p:nvPr/>
            </p:nvGrpSpPr>
            <p:grpSpPr bwMode="auto">
              <a:xfrm>
                <a:off x="1334" y="1650"/>
                <a:ext cx="482" cy="1020"/>
                <a:chOff x="965" y="1650"/>
                <a:chExt cx="482" cy="1020"/>
              </a:xfrm>
            </p:grpSpPr>
            <p:sp>
              <p:nvSpPr>
                <p:cNvPr id="61992" name="AutoShape 552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93" name="Rectangle 553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94" name="Rectangle 554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95" name="Rectangle 555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96" name="Rectangle 556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997" name="Rectangle 557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998" name="Group 558"/>
              <p:cNvGrpSpPr>
                <a:grpSpLocks/>
              </p:cNvGrpSpPr>
              <p:nvPr/>
            </p:nvGrpSpPr>
            <p:grpSpPr bwMode="auto">
              <a:xfrm>
                <a:off x="1703" y="1650"/>
                <a:ext cx="482" cy="1020"/>
                <a:chOff x="965" y="1650"/>
                <a:chExt cx="482" cy="1020"/>
              </a:xfrm>
            </p:grpSpPr>
            <p:sp>
              <p:nvSpPr>
                <p:cNvPr id="61999" name="AutoShape 559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00" name="Rectangle 560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01" name="Rectangle 561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02" name="Rectangle 562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03" name="Rectangle 563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04" name="Rectangle 564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005" name="Group 565"/>
              <p:cNvGrpSpPr>
                <a:grpSpLocks/>
              </p:cNvGrpSpPr>
              <p:nvPr/>
            </p:nvGrpSpPr>
            <p:grpSpPr bwMode="auto">
              <a:xfrm>
                <a:off x="2072" y="1650"/>
                <a:ext cx="482" cy="1020"/>
                <a:chOff x="965" y="1650"/>
                <a:chExt cx="482" cy="1020"/>
              </a:xfrm>
            </p:grpSpPr>
            <p:sp>
              <p:nvSpPr>
                <p:cNvPr id="62006" name="AutoShape 566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07" name="Rectangle 567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08" name="Rectangle 568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09" name="Rectangle 569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10" name="Rectangle 570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11" name="Rectangle 571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012" name="Group 572"/>
              <p:cNvGrpSpPr>
                <a:grpSpLocks/>
              </p:cNvGrpSpPr>
              <p:nvPr/>
            </p:nvGrpSpPr>
            <p:grpSpPr bwMode="auto">
              <a:xfrm>
                <a:off x="2439" y="1650"/>
                <a:ext cx="482" cy="1020"/>
                <a:chOff x="965" y="1650"/>
                <a:chExt cx="482" cy="1020"/>
              </a:xfrm>
            </p:grpSpPr>
            <p:sp>
              <p:nvSpPr>
                <p:cNvPr id="62013" name="AutoShape 573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14" name="Rectangle 574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15" name="Rectangle 575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16" name="Rectangle 576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17" name="Rectangle 577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18" name="Rectangle 578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019" name="Group 579"/>
              <p:cNvGrpSpPr>
                <a:grpSpLocks/>
              </p:cNvGrpSpPr>
              <p:nvPr/>
            </p:nvGrpSpPr>
            <p:grpSpPr bwMode="auto">
              <a:xfrm>
                <a:off x="2808" y="1650"/>
                <a:ext cx="482" cy="1020"/>
                <a:chOff x="965" y="1650"/>
                <a:chExt cx="482" cy="1020"/>
              </a:xfrm>
            </p:grpSpPr>
            <p:sp>
              <p:nvSpPr>
                <p:cNvPr id="62020" name="AutoShape 580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21" name="Rectangle 581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22" name="Rectangle 582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23" name="Rectangle 583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24" name="Rectangle 584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25" name="Rectangle 585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2026" name="Group 586"/>
            <p:cNvGrpSpPr>
              <a:grpSpLocks/>
            </p:cNvGrpSpPr>
            <p:nvPr/>
          </p:nvGrpSpPr>
          <p:grpSpPr bwMode="auto">
            <a:xfrm>
              <a:off x="739" y="2330"/>
              <a:ext cx="1305" cy="573"/>
              <a:chOff x="965" y="1650"/>
              <a:chExt cx="2325" cy="1020"/>
            </a:xfrm>
          </p:grpSpPr>
          <p:grpSp>
            <p:nvGrpSpPr>
              <p:cNvPr id="62027" name="Group 587"/>
              <p:cNvGrpSpPr>
                <a:grpSpLocks/>
              </p:cNvGrpSpPr>
              <p:nvPr/>
            </p:nvGrpSpPr>
            <p:grpSpPr bwMode="auto">
              <a:xfrm>
                <a:off x="965" y="1650"/>
                <a:ext cx="482" cy="1020"/>
                <a:chOff x="965" y="1650"/>
                <a:chExt cx="482" cy="1020"/>
              </a:xfrm>
            </p:grpSpPr>
            <p:sp>
              <p:nvSpPr>
                <p:cNvPr id="62028" name="AutoShape 588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29" name="Rectangle 589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30" name="Rectangle 590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31" name="Rectangle 591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32" name="Rectangle 592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33" name="Rectangle 593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034" name="Group 594"/>
              <p:cNvGrpSpPr>
                <a:grpSpLocks/>
              </p:cNvGrpSpPr>
              <p:nvPr/>
            </p:nvGrpSpPr>
            <p:grpSpPr bwMode="auto">
              <a:xfrm>
                <a:off x="1334" y="1650"/>
                <a:ext cx="482" cy="1020"/>
                <a:chOff x="965" y="1650"/>
                <a:chExt cx="482" cy="1020"/>
              </a:xfrm>
            </p:grpSpPr>
            <p:sp>
              <p:nvSpPr>
                <p:cNvPr id="62035" name="AutoShape 595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36" name="Rectangle 596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37" name="Rectangle 597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38" name="Rectangle 598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39" name="Rectangle 599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40" name="Rectangle 600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041" name="Group 601"/>
              <p:cNvGrpSpPr>
                <a:grpSpLocks/>
              </p:cNvGrpSpPr>
              <p:nvPr/>
            </p:nvGrpSpPr>
            <p:grpSpPr bwMode="auto">
              <a:xfrm>
                <a:off x="1703" y="1650"/>
                <a:ext cx="482" cy="1020"/>
                <a:chOff x="965" y="1650"/>
                <a:chExt cx="482" cy="1020"/>
              </a:xfrm>
            </p:grpSpPr>
            <p:sp>
              <p:nvSpPr>
                <p:cNvPr id="62042" name="AutoShape 602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43" name="Rectangle 603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44" name="Rectangle 604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45" name="Rectangle 605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46" name="Rectangle 606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47" name="Rectangle 607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048" name="Group 608"/>
              <p:cNvGrpSpPr>
                <a:grpSpLocks/>
              </p:cNvGrpSpPr>
              <p:nvPr/>
            </p:nvGrpSpPr>
            <p:grpSpPr bwMode="auto">
              <a:xfrm>
                <a:off x="2072" y="1650"/>
                <a:ext cx="482" cy="1020"/>
                <a:chOff x="965" y="1650"/>
                <a:chExt cx="482" cy="1020"/>
              </a:xfrm>
            </p:grpSpPr>
            <p:sp>
              <p:nvSpPr>
                <p:cNvPr id="62049" name="AutoShape 609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50" name="Rectangle 610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51" name="Rectangle 611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52" name="Rectangle 612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53" name="Rectangle 613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54" name="Rectangle 614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055" name="Group 615"/>
              <p:cNvGrpSpPr>
                <a:grpSpLocks/>
              </p:cNvGrpSpPr>
              <p:nvPr/>
            </p:nvGrpSpPr>
            <p:grpSpPr bwMode="auto">
              <a:xfrm>
                <a:off x="2439" y="1650"/>
                <a:ext cx="482" cy="1020"/>
                <a:chOff x="965" y="1650"/>
                <a:chExt cx="482" cy="1020"/>
              </a:xfrm>
            </p:grpSpPr>
            <p:sp>
              <p:nvSpPr>
                <p:cNvPr id="62056" name="AutoShape 616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57" name="Rectangle 617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58" name="Rectangle 618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59" name="Rectangle 619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60" name="Rectangle 620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61" name="Rectangle 621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062" name="Group 622"/>
              <p:cNvGrpSpPr>
                <a:grpSpLocks/>
              </p:cNvGrpSpPr>
              <p:nvPr/>
            </p:nvGrpSpPr>
            <p:grpSpPr bwMode="auto">
              <a:xfrm>
                <a:off x="2808" y="1650"/>
                <a:ext cx="482" cy="1020"/>
                <a:chOff x="965" y="1650"/>
                <a:chExt cx="482" cy="1020"/>
              </a:xfrm>
            </p:grpSpPr>
            <p:sp>
              <p:nvSpPr>
                <p:cNvPr id="62063" name="AutoShape 623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64" name="Rectangle 624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65" name="Rectangle 625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66" name="Rectangle 626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67" name="Rectangle 627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068" name="Rectangle 628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218" name="Group 778"/>
          <p:cNvGrpSpPr>
            <a:grpSpLocks/>
          </p:cNvGrpSpPr>
          <p:nvPr/>
        </p:nvGrpSpPr>
        <p:grpSpPr bwMode="auto">
          <a:xfrm>
            <a:off x="500063" y="3654425"/>
            <a:ext cx="2206625" cy="1433513"/>
            <a:chOff x="739" y="1650"/>
            <a:chExt cx="1928" cy="1253"/>
          </a:xfrm>
        </p:grpSpPr>
        <p:grpSp>
          <p:nvGrpSpPr>
            <p:cNvPr id="62219" name="Group 779"/>
            <p:cNvGrpSpPr>
              <a:grpSpLocks/>
            </p:cNvGrpSpPr>
            <p:nvPr/>
          </p:nvGrpSpPr>
          <p:grpSpPr bwMode="auto">
            <a:xfrm>
              <a:off x="1362" y="1650"/>
              <a:ext cx="1305" cy="573"/>
              <a:chOff x="965" y="1650"/>
              <a:chExt cx="2325" cy="1020"/>
            </a:xfrm>
          </p:grpSpPr>
          <p:grpSp>
            <p:nvGrpSpPr>
              <p:cNvPr id="62220" name="Group 780"/>
              <p:cNvGrpSpPr>
                <a:grpSpLocks/>
              </p:cNvGrpSpPr>
              <p:nvPr/>
            </p:nvGrpSpPr>
            <p:grpSpPr bwMode="auto">
              <a:xfrm>
                <a:off x="965" y="1650"/>
                <a:ext cx="482" cy="1020"/>
                <a:chOff x="965" y="1650"/>
                <a:chExt cx="482" cy="1020"/>
              </a:xfrm>
            </p:grpSpPr>
            <p:sp>
              <p:nvSpPr>
                <p:cNvPr id="62221" name="AutoShape 781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22" name="Rectangle 782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23" name="Rectangle 783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24" name="Rectangle 784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25" name="Rectangle 785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26" name="Rectangle 786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227" name="Group 787"/>
              <p:cNvGrpSpPr>
                <a:grpSpLocks/>
              </p:cNvGrpSpPr>
              <p:nvPr/>
            </p:nvGrpSpPr>
            <p:grpSpPr bwMode="auto">
              <a:xfrm>
                <a:off x="1334" y="1650"/>
                <a:ext cx="482" cy="1020"/>
                <a:chOff x="965" y="1650"/>
                <a:chExt cx="482" cy="1020"/>
              </a:xfrm>
            </p:grpSpPr>
            <p:sp>
              <p:nvSpPr>
                <p:cNvPr id="62228" name="AutoShape 788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29" name="Rectangle 789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30" name="Rectangle 790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31" name="Rectangle 791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32" name="Rectangle 792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33" name="Rectangle 793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234" name="Group 794"/>
              <p:cNvGrpSpPr>
                <a:grpSpLocks/>
              </p:cNvGrpSpPr>
              <p:nvPr/>
            </p:nvGrpSpPr>
            <p:grpSpPr bwMode="auto">
              <a:xfrm>
                <a:off x="1703" y="1650"/>
                <a:ext cx="482" cy="1020"/>
                <a:chOff x="965" y="1650"/>
                <a:chExt cx="482" cy="1020"/>
              </a:xfrm>
            </p:grpSpPr>
            <p:sp>
              <p:nvSpPr>
                <p:cNvPr id="62235" name="AutoShape 795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36" name="Rectangle 796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37" name="Rectangle 797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38" name="Rectangle 798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39" name="Rectangle 799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40" name="Rectangle 800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241" name="Group 801"/>
              <p:cNvGrpSpPr>
                <a:grpSpLocks/>
              </p:cNvGrpSpPr>
              <p:nvPr/>
            </p:nvGrpSpPr>
            <p:grpSpPr bwMode="auto">
              <a:xfrm>
                <a:off x="2072" y="1650"/>
                <a:ext cx="482" cy="1020"/>
                <a:chOff x="965" y="1650"/>
                <a:chExt cx="482" cy="1020"/>
              </a:xfrm>
            </p:grpSpPr>
            <p:sp>
              <p:nvSpPr>
                <p:cNvPr id="62242" name="AutoShape 802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43" name="Rectangle 803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44" name="Rectangle 804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45" name="Rectangle 805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46" name="Rectangle 806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47" name="Rectangle 807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248" name="Group 808"/>
              <p:cNvGrpSpPr>
                <a:grpSpLocks/>
              </p:cNvGrpSpPr>
              <p:nvPr/>
            </p:nvGrpSpPr>
            <p:grpSpPr bwMode="auto">
              <a:xfrm>
                <a:off x="2439" y="1650"/>
                <a:ext cx="482" cy="1020"/>
                <a:chOff x="965" y="1650"/>
                <a:chExt cx="482" cy="1020"/>
              </a:xfrm>
            </p:grpSpPr>
            <p:sp>
              <p:nvSpPr>
                <p:cNvPr id="62249" name="AutoShape 809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50" name="Rectangle 810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51" name="Rectangle 811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52" name="Rectangle 812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53" name="Rectangle 813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54" name="Rectangle 814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255" name="Group 815"/>
              <p:cNvGrpSpPr>
                <a:grpSpLocks/>
              </p:cNvGrpSpPr>
              <p:nvPr/>
            </p:nvGrpSpPr>
            <p:grpSpPr bwMode="auto">
              <a:xfrm>
                <a:off x="2808" y="1650"/>
                <a:ext cx="482" cy="1020"/>
                <a:chOff x="965" y="1650"/>
                <a:chExt cx="482" cy="1020"/>
              </a:xfrm>
            </p:grpSpPr>
            <p:sp>
              <p:nvSpPr>
                <p:cNvPr id="62256" name="AutoShape 816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57" name="Rectangle 817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58" name="Rectangle 818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59" name="Rectangle 819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60" name="Rectangle 820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61" name="Rectangle 821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2262" name="Group 822"/>
            <p:cNvGrpSpPr>
              <a:grpSpLocks/>
            </p:cNvGrpSpPr>
            <p:nvPr/>
          </p:nvGrpSpPr>
          <p:grpSpPr bwMode="auto">
            <a:xfrm>
              <a:off x="1164" y="1877"/>
              <a:ext cx="1305" cy="573"/>
              <a:chOff x="965" y="1650"/>
              <a:chExt cx="2325" cy="1020"/>
            </a:xfrm>
          </p:grpSpPr>
          <p:grpSp>
            <p:nvGrpSpPr>
              <p:cNvPr id="62263" name="Group 823"/>
              <p:cNvGrpSpPr>
                <a:grpSpLocks/>
              </p:cNvGrpSpPr>
              <p:nvPr/>
            </p:nvGrpSpPr>
            <p:grpSpPr bwMode="auto">
              <a:xfrm>
                <a:off x="965" y="1650"/>
                <a:ext cx="482" cy="1020"/>
                <a:chOff x="965" y="1650"/>
                <a:chExt cx="482" cy="1020"/>
              </a:xfrm>
            </p:grpSpPr>
            <p:sp>
              <p:nvSpPr>
                <p:cNvPr id="62264" name="AutoShape 824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65" name="Rectangle 825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66" name="Rectangle 826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67" name="Rectangle 827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68" name="Rectangle 828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69" name="Rectangle 829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270" name="Group 830"/>
              <p:cNvGrpSpPr>
                <a:grpSpLocks/>
              </p:cNvGrpSpPr>
              <p:nvPr/>
            </p:nvGrpSpPr>
            <p:grpSpPr bwMode="auto">
              <a:xfrm>
                <a:off x="1334" y="1650"/>
                <a:ext cx="482" cy="1020"/>
                <a:chOff x="965" y="1650"/>
                <a:chExt cx="482" cy="1020"/>
              </a:xfrm>
            </p:grpSpPr>
            <p:sp>
              <p:nvSpPr>
                <p:cNvPr id="62271" name="AutoShape 831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72" name="Rectangle 832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73" name="Rectangle 833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74" name="Rectangle 834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75" name="Rectangle 835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76" name="Rectangle 836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277" name="Group 837"/>
              <p:cNvGrpSpPr>
                <a:grpSpLocks/>
              </p:cNvGrpSpPr>
              <p:nvPr/>
            </p:nvGrpSpPr>
            <p:grpSpPr bwMode="auto">
              <a:xfrm>
                <a:off x="1703" y="1650"/>
                <a:ext cx="482" cy="1020"/>
                <a:chOff x="965" y="1650"/>
                <a:chExt cx="482" cy="1020"/>
              </a:xfrm>
            </p:grpSpPr>
            <p:sp>
              <p:nvSpPr>
                <p:cNvPr id="62278" name="AutoShape 838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79" name="Rectangle 839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80" name="Rectangle 840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81" name="Rectangle 841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82" name="Rectangle 842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83" name="Rectangle 843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284" name="Group 844"/>
              <p:cNvGrpSpPr>
                <a:grpSpLocks/>
              </p:cNvGrpSpPr>
              <p:nvPr/>
            </p:nvGrpSpPr>
            <p:grpSpPr bwMode="auto">
              <a:xfrm>
                <a:off x="2072" y="1650"/>
                <a:ext cx="482" cy="1020"/>
                <a:chOff x="965" y="1650"/>
                <a:chExt cx="482" cy="1020"/>
              </a:xfrm>
            </p:grpSpPr>
            <p:sp>
              <p:nvSpPr>
                <p:cNvPr id="62285" name="AutoShape 845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86" name="Rectangle 846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87" name="Rectangle 847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88" name="Rectangle 848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89" name="Rectangle 849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90" name="Rectangle 850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291" name="Group 851"/>
              <p:cNvGrpSpPr>
                <a:grpSpLocks/>
              </p:cNvGrpSpPr>
              <p:nvPr/>
            </p:nvGrpSpPr>
            <p:grpSpPr bwMode="auto">
              <a:xfrm>
                <a:off x="2439" y="1650"/>
                <a:ext cx="482" cy="1020"/>
                <a:chOff x="965" y="1650"/>
                <a:chExt cx="482" cy="1020"/>
              </a:xfrm>
            </p:grpSpPr>
            <p:sp>
              <p:nvSpPr>
                <p:cNvPr id="62292" name="AutoShape 852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93" name="Rectangle 853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94" name="Rectangle 854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95" name="Rectangle 855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96" name="Rectangle 856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297" name="Rectangle 857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298" name="Group 858"/>
              <p:cNvGrpSpPr>
                <a:grpSpLocks/>
              </p:cNvGrpSpPr>
              <p:nvPr/>
            </p:nvGrpSpPr>
            <p:grpSpPr bwMode="auto">
              <a:xfrm>
                <a:off x="2808" y="1650"/>
                <a:ext cx="482" cy="1020"/>
                <a:chOff x="965" y="1650"/>
                <a:chExt cx="482" cy="1020"/>
              </a:xfrm>
            </p:grpSpPr>
            <p:sp>
              <p:nvSpPr>
                <p:cNvPr id="62299" name="AutoShape 859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00" name="Rectangle 860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01" name="Rectangle 861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02" name="Rectangle 862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03" name="Rectangle 863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04" name="Rectangle 864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2305" name="Group 865"/>
            <p:cNvGrpSpPr>
              <a:grpSpLocks/>
            </p:cNvGrpSpPr>
            <p:nvPr/>
          </p:nvGrpSpPr>
          <p:grpSpPr bwMode="auto">
            <a:xfrm>
              <a:off x="965" y="2097"/>
              <a:ext cx="1305" cy="573"/>
              <a:chOff x="965" y="1650"/>
              <a:chExt cx="2325" cy="1020"/>
            </a:xfrm>
          </p:grpSpPr>
          <p:grpSp>
            <p:nvGrpSpPr>
              <p:cNvPr id="62306" name="Group 866"/>
              <p:cNvGrpSpPr>
                <a:grpSpLocks/>
              </p:cNvGrpSpPr>
              <p:nvPr/>
            </p:nvGrpSpPr>
            <p:grpSpPr bwMode="auto">
              <a:xfrm>
                <a:off x="965" y="1650"/>
                <a:ext cx="482" cy="1020"/>
                <a:chOff x="965" y="1650"/>
                <a:chExt cx="482" cy="1020"/>
              </a:xfrm>
            </p:grpSpPr>
            <p:sp>
              <p:nvSpPr>
                <p:cNvPr id="62307" name="AutoShape 867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08" name="Rectangle 868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09" name="Rectangle 869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10" name="Rectangle 870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11" name="Rectangle 871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12" name="Rectangle 872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313" name="Group 873"/>
              <p:cNvGrpSpPr>
                <a:grpSpLocks/>
              </p:cNvGrpSpPr>
              <p:nvPr/>
            </p:nvGrpSpPr>
            <p:grpSpPr bwMode="auto">
              <a:xfrm>
                <a:off x="1334" y="1650"/>
                <a:ext cx="482" cy="1020"/>
                <a:chOff x="965" y="1650"/>
                <a:chExt cx="482" cy="1020"/>
              </a:xfrm>
            </p:grpSpPr>
            <p:sp>
              <p:nvSpPr>
                <p:cNvPr id="62314" name="AutoShape 874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15" name="Rectangle 875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16" name="Rectangle 876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17" name="Rectangle 877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18" name="Rectangle 878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19" name="Rectangle 879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320" name="Group 880"/>
              <p:cNvGrpSpPr>
                <a:grpSpLocks/>
              </p:cNvGrpSpPr>
              <p:nvPr/>
            </p:nvGrpSpPr>
            <p:grpSpPr bwMode="auto">
              <a:xfrm>
                <a:off x="1703" y="1650"/>
                <a:ext cx="482" cy="1020"/>
                <a:chOff x="965" y="1650"/>
                <a:chExt cx="482" cy="1020"/>
              </a:xfrm>
            </p:grpSpPr>
            <p:sp>
              <p:nvSpPr>
                <p:cNvPr id="62321" name="AutoShape 881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22" name="Rectangle 882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23" name="Rectangle 883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24" name="Rectangle 884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25" name="Rectangle 885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26" name="Rectangle 886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327" name="Group 887"/>
              <p:cNvGrpSpPr>
                <a:grpSpLocks/>
              </p:cNvGrpSpPr>
              <p:nvPr/>
            </p:nvGrpSpPr>
            <p:grpSpPr bwMode="auto">
              <a:xfrm>
                <a:off x="2072" y="1650"/>
                <a:ext cx="482" cy="1020"/>
                <a:chOff x="965" y="1650"/>
                <a:chExt cx="482" cy="1020"/>
              </a:xfrm>
            </p:grpSpPr>
            <p:sp>
              <p:nvSpPr>
                <p:cNvPr id="62328" name="AutoShape 888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29" name="Rectangle 889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30" name="Rectangle 890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31" name="Rectangle 891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32" name="Rectangle 892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33" name="Rectangle 893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334" name="Group 894"/>
              <p:cNvGrpSpPr>
                <a:grpSpLocks/>
              </p:cNvGrpSpPr>
              <p:nvPr/>
            </p:nvGrpSpPr>
            <p:grpSpPr bwMode="auto">
              <a:xfrm>
                <a:off x="2439" y="1650"/>
                <a:ext cx="482" cy="1020"/>
                <a:chOff x="965" y="1650"/>
                <a:chExt cx="482" cy="1020"/>
              </a:xfrm>
            </p:grpSpPr>
            <p:sp>
              <p:nvSpPr>
                <p:cNvPr id="62335" name="AutoShape 895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36" name="Rectangle 896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37" name="Rectangle 897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38" name="Rectangle 898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39" name="Rectangle 899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40" name="Rectangle 900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341" name="Group 901"/>
              <p:cNvGrpSpPr>
                <a:grpSpLocks/>
              </p:cNvGrpSpPr>
              <p:nvPr/>
            </p:nvGrpSpPr>
            <p:grpSpPr bwMode="auto">
              <a:xfrm>
                <a:off x="2808" y="1650"/>
                <a:ext cx="482" cy="1020"/>
                <a:chOff x="965" y="1650"/>
                <a:chExt cx="482" cy="1020"/>
              </a:xfrm>
            </p:grpSpPr>
            <p:sp>
              <p:nvSpPr>
                <p:cNvPr id="62342" name="AutoShape 902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43" name="Rectangle 903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44" name="Rectangle 904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45" name="Rectangle 905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46" name="Rectangle 906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47" name="Rectangle 907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2348" name="Group 908"/>
            <p:cNvGrpSpPr>
              <a:grpSpLocks/>
            </p:cNvGrpSpPr>
            <p:nvPr/>
          </p:nvGrpSpPr>
          <p:grpSpPr bwMode="auto">
            <a:xfrm>
              <a:off x="739" y="2330"/>
              <a:ext cx="1305" cy="573"/>
              <a:chOff x="965" y="1650"/>
              <a:chExt cx="2325" cy="1020"/>
            </a:xfrm>
          </p:grpSpPr>
          <p:grpSp>
            <p:nvGrpSpPr>
              <p:cNvPr id="62349" name="Group 909"/>
              <p:cNvGrpSpPr>
                <a:grpSpLocks/>
              </p:cNvGrpSpPr>
              <p:nvPr/>
            </p:nvGrpSpPr>
            <p:grpSpPr bwMode="auto">
              <a:xfrm>
                <a:off x="965" y="1650"/>
                <a:ext cx="482" cy="1020"/>
                <a:chOff x="965" y="1650"/>
                <a:chExt cx="482" cy="1020"/>
              </a:xfrm>
            </p:grpSpPr>
            <p:sp>
              <p:nvSpPr>
                <p:cNvPr id="62350" name="AutoShape 910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51" name="Rectangle 911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52" name="Rectangle 912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53" name="Rectangle 913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54" name="Rectangle 914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55" name="Rectangle 915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356" name="Group 916"/>
              <p:cNvGrpSpPr>
                <a:grpSpLocks/>
              </p:cNvGrpSpPr>
              <p:nvPr/>
            </p:nvGrpSpPr>
            <p:grpSpPr bwMode="auto">
              <a:xfrm>
                <a:off x="1334" y="1650"/>
                <a:ext cx="482" cy="1020"/>
                <a:chOff x="965" y="1650"/>
                <a:chExt cx="482" cy="1020"/>
              </a:xfrm>
            </p:grpSpPr>
            <p:sp>
              <p:nvSpPr>
                <p:cNvPr id="62357" name="AutoShape 917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58" name="Rectangle 918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59" name="Rectangle 919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60" name="Rectangle 920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61" name="Rectangle 921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62" name="Rectangle 922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363" name="Group 923"/>
              <p:cNvGrpSpPr>
                <a:grpSpLocks/>
              </p:cNvGrpSpPr>
              <p:nvPr/>
            </p:nvGrpSpPr>
            <p:grpSpPr bwMode="auto">
              <a:xfrm>
                <a:off x="1703" y="1650"/>
                <a:ext cx="482" cy="1020"/>
                <a:chOff x="965" y="1650"/>
                <a:chExt cx="482" cy="1020"/>
              </a:xfrm>
            </p:grpSpPr>
            <p:sp>
              <p:nvSpPr>
                <p:cNvPr id="62364" name="AutoShape 924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65" name="Rectangle 925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66" name="Rectangle 926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67" name="Rectangle 927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68" name="Rectangle 928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69" name="Rectangle 929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370" name="Group 930"/>
              <p:cNvGrpSpPr>
                <a:grpSpLocks/>
              </p:cNvGrpSpPr>
              <p:nvPr/>
            </p:nvGrpSpPr>
            <p:grpSpPr bwMode="auto">
              <a:xfrm>
                <a:off x="2072" y="1650"/>
                <a:ext cx="482" cy="1020"/>
                <a:chOff x="965" y="1650"/>
                <a:chExt cx="482" cy="1020"/>
              </a:xfrm>
            </p:grpSpPr>
            <p:sp>
              <p:nvSpPr>
                <p:cNvPr id="62371" name="AutoShape 931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72" name="Rectangle 932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73" name="Rectangle 933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74" name="Rectangle 934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75" name="Rectangle 935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76" name="Rectangle 936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377" name="Group 937"/>
              <p:cNvGrpSpPr>
                <a:grpSpLocks/>
              </p:cNvGrpSpPr>
              <p:nvPr/>
            </p:nvGrpSpPr>
            <p:grpSpPr bwMode="auto">
              <a:xfrm>
                <a:off x="2439" y="1650"/>
                <a:ext cx="482" cy="1020"/>
                <a:chOff x="965" y="1650"/>
                <a:chExt cx="482" cy="1020"/>
              </a:xfrm>
            </p:grpSpPr>
            <p:sp>
              <p:nvSpPr>
                <p:cNvPr id="62378" name="AutoShape 938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79" name="Rectangle 939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80" name="Rectangle 940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81" name="Rectangle 941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82" name="Rectangle 942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83" name="Rectangle 943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384" name="Group 944"/>
              <p:cNvGrpSpPr>
                <a:grpSpLocks/>
              </p:cNvGrpSpPr>
              <p:nvPr/>
            </p:nvGrpSpPr>
            <p:grpSpPr bwMode="auto">
              <a:xfrm>
                <a:off x="2808" y="1650"/>
                <a:ext cx="482" cy="1020"/>
                <a:chOff x="965" y="1650"/>
                <a:chExt cx="482" cy="1020"/>
              </a:xfrm>
            </p:grpSpPr>
            <p:sp>
              <p:nvSpPr>
                <p:cNvPr id="62385" name="AutoShape 945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86" name="Rectangle 946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87" name="Rectangle 947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88" name="Rectangle 948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89" name="Rectangle 949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90" name="Rectangle 950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391" name="Group 951"/>
          <p:cNvGrpSpPr>
            <a:grpSpLocks/>
          </p:cNvGrpSpPr>
          <p:nvPr/>
        </p:nvGrpSpPr>
        <p:grpSpPr bwMode="auto">
          <a:xfrm>
            <a:off x="5270500" y="3654425"/>
            <a:ext cx="2205038" cy="1433513"/>
            <a:chOff x="1675" y="261"/>
            <a:chExt cx="1928" cy="1253"/>
          </a:xfrm>
        </p:grpSpPr>
        <p:grpSp>
          <p:nvGrpSpPr>
            <p:cNvPr id="62392" name="Group 952"/>
            <p:cNvGrpSpPr>
              <a:grpSpLocks/>
            </p:cNvGrpSpPr>
            <p:nvPr/>
          </p:nvGrpSpPr>
          <p:grpSpPr bwMode="auto">
            <a:xfrm>
              <a:off x="2298" y="261"/>
              <a:ext cx="1305" cy="573"/>
              <a:chOff x="2326" y="2160"/>
              <a:chExt cx="1305" cy="573"/>
            </a:xfrm>
          </p:grpSpPr>
          <p:sp>
            <p:nvSpPr>
              <p:cNvPr id="62393" name="AutoShape 953"/>
              <p:cNvSpPr>
                <a:spLocks noChangeArrowheads="1"/>
              </p:cNvSpPr>
              <p:nvPr/>
            </p:nvSpPr>
            <p:spPr bwMode="auto">
              <a:xfrm>
                <a:off x="2326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94" name="Rectangle 954" descr="ひし形 (枠のみ)"/>
              <p:cNvSpPr>
                <a:spLocks noChangeArrowheads="1"/>
              </p:cNvSpPr>
              <p:nvPr/>
            </p:nvSpPr>
            <p:spPr bwMode="auto">
              <a:xfrm>
                <a:off x="2342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95" name="Rectangle 955"/>
              <p:cNvSpPr>
                <a:spLocks noChangeArrowheads="1"/>
              </p:cNvSpPr>
              <p:nvPr/>
            </p:nvSpPr>
            <p:spPr bwMode="auto">
              <a:xfrm>
                <a:off x="2342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96" name="Rectangle 956"/>
              <p:cNvSpPr>
                <a:spLocks noChangeArrowheads="1"/>
              </p:cNvSpPr>
              <p:nvPr/>
            </p:nvSpPr>
            <p:spPr bwMode="auto">
              <a:xfrm>
                <a:off x="2342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97" name="Rectangle 957"/>
              <p:cNvSpPr>
                <a:spLocks noChangeArrowheads="1"/>
              </p:cNvSpPr>
              <p:nvPr/>
            </p:nvSpPr>
            <p:spPr bwMode="auto">
              <a:xfrm>
                <a:off x="2342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98" name="Rectangle 958"/>
              <p:cNvSpPr>
                <a:spLocks noChangeArrowheads="1"/>
              </p:cNvSpPr>
              <p:nvPr/>
            </p:nvSpPr>
            <p:spPr bwMode="auto">
              <a:xfrm>
                <a:off x="2342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99" name="AutoShape 959"/>
              <p:cNvSpPr>
                <a:spLocks noChangeArrowheads="1"/>
              </p:cNvSpPr>
              <p:nvPr/>
            </p:nvSpPr>
            <p:spPr bwMode="auto">
              <a:xfrm>
                <a:off x="253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00" name="Rectangle 960" descr="ひし形 (枠のみ)"/>
              <p:cNvSpPr>
                <a:spLocks noChangeArrowheads="1"/>
              </p:cNvSpPr>
              <p:nvPr/>
            </p:nvSpPr>
            <p:spPr bwMode="auto">
              <a:xfrm>
                <a:off x="254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01" name="Rectangle 961"/>
              <p:cNvSpPr>
                <a:spLocks noChangeArrowheads="1"/>
              </p:cNvSpPr>
              <p:nvPr/>
            </p:nvSpPr>
            <p:spPr bwMode="auto">
              <a:xfrm>
                <a:off x="254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02" name="Rectangle 962"/>
              <p:cNvSpPr>
                <a:spLocks noChangeArrowheads="1"/>
              </p:cNvSpPr>
              <p:nvPr/>
            </p:nvSpPr>
            <p:spPr bwMode="auto">
              <a:xfrm>
                <a:off x="254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03" name="Rectangle 963"/>
              <p:cNvSpPr>
                <a:spLocks noChangeArrowheads="1"/>
              </p:cNvSpPr>
              <p:nvPr/>
            </p:nvSpPr>
            <p:spPr bwMode="auto">
              <a:xfrm>
                <a:off x="254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04" name="Rectangle 964"/>
              <p:cNvSpPr>
                <a:spLocks noChangeArrowheads="1"/>
              </p:cNvSpPr>
              <p:nvPr/>
            </p:nvSpPr>
            <p:spPr bwMode="auto">
              <a:xfrm>
                <a:off x="254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05" name="AutoShape 965"/>
              <p:cNvSpPr>
                <a:spLocks noChangeArrowheads="1"/>
              </p:cNvSpPr>
              <p:nvPr/>
            </p:nvSpPr>
            <p:spPr bwMode="auto">
              <a:xfrm>
                <a:off x="274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06" name="Rectangle 966" descr="ひし形 (枠のみ)"/>
              <p:cNvSpPr>
                <a:spLocks noChangeArrowheads="1"/>
              </p:cNvSpPr>
              <p:nvPr/>
            </p:nvSpPr>
            <p:spPr bwMode="auto">
              <a:xfrm>
                <a:off x="275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07" name="Rectangle 967"/>
              <p:cNvSpPr>
                <a:spLocks noChangeArrowheads="1"/>
              </p:cNvSpPr>
              <p:nvPr/>
            </p:nvSpPr>
            <p:spPr bwMode="auto">
              <a:xfrm>
                <a:off x="275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08" name="Rectangle 968"/>
              <p:cNvSpPr>
                <a:spLocks noChangeArrowheads="1"/>
              </p:cNvSpPr>
              <p:nvPr/>
            </p:nvSpPr>
            <p:spPr bwMode="auto">
              <a:xfrm>
                <a:off x="275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09" name="Rectangle 969"/>
              <p:cNvSpPr>
                <a:spLocks noChangeArrowheads="1"/>
              </p:cNvSpPr>
              <p:nvPr/>
            </p:nvSpPr>
            <p:spPr bwMode="auto">
              <a:xfrm>
                <a:off x="275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10" name="Rectangle 970"/>
              <p:cNvSpPr>
                <a:spLocks noChangeArrowheads="1"/>
              </p:cNvSpPr>
              <p:nvPr/>
            </p:nvSpPr>
            <p:spPr bwMode="auto">
              <a:xfrm>
                <a:off x="275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11" name="AutoShape 971"/>
              <p:cNvSpPr>
                <a:spLocks noChangeArrowheads="1"/>
              </p:cNvSpPr>
              <p:nvPr/>
            </p:nvSpPr>
            <p:spPr bwMode="auto">
              <a:xfrm>
                <a:off x="2947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12" name="Rectangle 972" descr="ひし形 (枠のみ)"/>
              <p:cNvSpPr>
                <a:spLocks noChangeArrowheads="1"/>
              </p:cNvSpPr>
              <p:nvPr/>
            </p:nvSpPr>
            <p:spPr bwMode="auto">
              <a:xfrm>
                <a:off x="2963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13" name="Rectangle 973"/>
              <p:cNvSpPr>
                <a:spLocks noChangeArrowheads="1"/>
              </p:cNvSpPr>
              <p:nvPr/>
            </p:nvSpPr>
            <p:spPr bwMode="auto">
              <a:xfrm>
                <a:off x="2963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14" name="Rectangle 974"/>
              <p:cNvSpPr>
                <a:spLocks noChangeArrowheads="1"/>
              </p:cNvSpPr>
              <p:nvPr/>
            </p:nvSpPr>
            <p:spPr bwMode="auto">
              <a:xfrm>
                <a:off x="2963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15" name="Rectangle 975"/>
              <p:cNvSpPr>
                <a:spLocks noChangeArrowheads="1"/>
              </p:cNvSpPr>
              <p:nvPr/>
            </p:nvSpPr>
            <p:spPr bwMode="auto">
              <a:xfrm>
                <a:off x="2963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16" name="Rectangle 976"/>
              <p:cNvSpPr>
                <a:spLocks noChangeArrowheads="1"/>
              </p:cNvSpPr>
              <p:nvPr/>
            </p:nvSpPr>
            <p:spPr bwMode="auto">
              <a:xfrm>
                <a:off x="2963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17" name="AutoShape 977"/>
              <p:cNvSpPr>
                <a:spLocks noChangeArrowheads="1"/>
              </p:cNvSpPr>
              <p:nvPr/>
            </p:nvSpPr>
            <p:spPr bwMode="auto">
              <a:xfrm>
                <a:off x="315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18" name="Rectangle 978" descr="ひし形 (枠のみ)"/>
              <p:cNvSpPr>
                <a:spLocks noChangeArrowheads="1"/>
              </p:cNvSpPr>
              <p:nvPr/>
            </p:nvSpPr>
            <p:spPr bwMode="auto">
              <a:xfrm>
                <a:off x="316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19" name="Rectangle 979"/>
              <p:cNvSpPr>
                <a:spLocks noChangeArrowheads="1"/>
              </p:cNvSpPr>
              <p:nvPr/>
            </p:nvSpPr>
            <p:spPr bwMode="auto">
              <a:xfrm>
                <a:off x="316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20" name="Rectangle 980"/>
              <p:cNvSpPr>
                <a:spLocks noChangeArrowheads="1"/>
              </p:cNvSpPr>
              <p:nvPr/>
            </p:nvSpPr>
            <p:spPr bwMode="auto">
              <a:xfrm>
                <a:off x="316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21" name="Rectangle 981"/>
              <p:cNvSpPr>
                <a:spLocks noChangeArrowheads="1"/>
              </p:cNvSpPr>
              <p:nvPr/>
            </p:nvSpPr>
            <p:spPr bwMode="auto">
              <a:xfrm>
                <a:off x="316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22" name="Rectangle 982"/>
              <p:cNvSpPr>
                <a:spLocks noChangeArrowheads="1"/>
              </p:cNvSpPr>
              <p:nvPr/>
            </p:nvSpPr>
            <p:spPr bwMode="auto">
              <a:xfrm>
                <a:off x="316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23" name="AutoShape 983"/>
              <p:cNvSpPr>
                <a:spLocks noChangeArrowheads="1"/>
              </p:cNvSpPr>
              <p:nvPr/>
            </p:nvSpPr>
            <p:spPr bwMode="auto">
              <a:xfrm>
                <a:off x="336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24" name="Rectangle 984" descr="ひし形 (枠のみ)"/>
              <p:cNvSpPr>
                <a:spLocks noChangeArrowheads="1"/>
              </p:cNvSpPr>
              <p:nvPr/>
            </p:nvSpPr>
            <p:spPr bwMode="auto">
              <a:xfrm>
                <a:off x="337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25" name="Rectangle 985"/>
              <p:cNvSpPr>
                <a:spLocks noChangeArrowheads="1"/>
              </p:cNvSpPr>
              <p:nvPr/>
            </p:nvSpPr>
            <p:spPr bwMode="auto">
              <a:xfrm>
                <a:off x="337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26" name="Rectangle 986"/>
              <p:cNvSpPr>
                <a:spLocks noChangeArrowheads="1"/>
              </p:cNvSpPr>
              <p:nvPr/>
            </p:nvSpPr>
            <p:spPr bwMode="auto">
              <a:xfrm>
                <a:off x="337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27" name="Rectangle 987"/>
              <p:cNvSpPr>
                <a:spLocks noChangeArrowheads="1"/>
              </p:cNvSpPr>
              <p:nvPr/>
            </p:nvSpPr>
            <p:spPr bwMode="auto">
              <a:xfrm>
                <a:off x="337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28" name="Rectangle 988"/>
              <p:cNvSpPr>
                <a:spLocks noChangeArrowheads="1"/>
              </p:cNvSpPr>
              <p:nvPr/>
            </p:nvSpPr>
            <p:spPr bwMode="auto">
              <a:xfrm>
                <a:off x="337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429" name="Group 989"/>
            <p:cNvGrpSpPr>
              <a:grpSpLocks/>
            </p:cNvGrpSpPr>
            <p:nvPr/>
          </p:nvGrpSpPr>
          <p:grpSpPr bwMode="auto">
            <a:xfrm>
              <a:off x="2100" y="487"/>
              <a:ext cx="1305" cy="573"/>
              <a:chOff x="2326" y="2160"/>
              <a:chExt cx="1305" cy="573"/>
            </a:xfrm>
          </p:grpSpPr>
          <p:sp>
            <p:nvSpPr>
              <p:cNvPr id="62430" name="AutoShape 990"/>
              <p:cNvSpPr>
                <a:spLocks noChangeArrowheads="1"/>
              </p:cNvSpPr>
              <p:nvPr/>
            </p:nvSpPr>
            <p:spPr bwMode="auto">
              <a:xfrm>
                <a:off x="2326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31" name="Rectangle 991" descr="ひし形 (枠のみ)"/>
              <p:cNvSpPr>
                <a:spLocks noChangeArrowheads="1"/>
              </p:cNvSpPr>
              <p:nvPr/>
            </p:nvSpPr>
            <p:spPr bwMode="auto">
              <a:xfrm>
                <a:off x="2342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32" name="Rectangle 992"/>
              <p:cNvSpPr>
                <a:spLocks noChangeArrowheads="1"/>
              </p:cNvSpPr>
              <p:nvPr/>
            </p:nvSpPr>
            <p:spPr bwMode="auto">
              <a:xfrm>
                <a:off x="2342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33" name="Rectangle 993"/>
              <p:cNvSpPr>
                <a:spLocks noChangeArrowheads="1"/>
              </p:cNvSpPr>
              <p:nvPr/>
            </p:nvSpPr>
            <p:spPr bwMode="auto">
              <a:xfrm>
                <a:off x="2342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34" name="Rectangle 994"/>
              <p:cNvSpPr>
                <a:spLocks noChangeArrowheads="1"/>
              </p:cNvSpPr>
              <p:nvPr/>
            </p:nvSpPr>
            <p:spPr bwMode="auto">
              <a:xfrm>
                <a:off x="2342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35" name="Rectangle 995"/>
              <p:cNvSpPr>
                <a:spLocks noChangeArrowheads="1"/>
              </p:cNvSpPr>
              <p:nvPr/>
            </p:nvSpPr>
            <p:spPr bwMode="auto">
              <a:xfrm>
                <a:off x="2342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36" name="AutoShape 996"/>
              <p:cNvSpPr>
                <a:spLocks noChangeArrowheads="1"/>
              </p:cNvSpPr>
              <p:nvPr/>
            </p:nvSpPr>
            <p:spPr bwMode="auto">
              <a:xfrm>
                <a:off x="253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37" name="Rectangle 997" descr="ひし形 (枠のみ)"/>
              <p:cNvSpPr>
                <a:spLocks noChangeArrowheads="1"/>
              </p:cNvSpPr>
              <p:nvPr/>
            </p:nvSpPr>
            <p:spPr bwMode="auto">
              <a:xfrm>
                <a:off x="254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38" name="Rectangle 998"/>
              <p:cNvSpPr>
                <a:spLocks noChangeArrowheads="1"/>
              </p:cNvSpPr>
              <p:nvPr/>
            </p:nvSpPr>
            <p:spPr bwMode="auto">
              <a:xfrm>
                <a:off x="254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39" name="Rectangle 999"/>
              <p:cNvSpPr>
                <a:spLocks noChangeArrowheads="1"/>
              </p:cNvSpPr>
              <p:nvPr/>
            </p:nvSpPr>
            <p:spPr bwMode="auto">
              <a:xfrm>
                <a:off x="254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40" name="Rectangle 1000"/>
              <p:cNvSpPr>
                <a:spLocks noChangeArrowheads="1"/>
              </p:cNvSpPr>
              <p:nvPr/>
            </p:nvSpPr>
            <p:spPr bwMode="auto">
              <a:xfrm>
                <a:off x="254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41" name="Rectangle 1001"/>
              <p:cNvSpPr>
                <a:spLocks noChangeArrowheads="1"/>
              </p:cNvSpPr>
              <p:nvPr/>
            </p:nvSpPr>
            <p:spPr bwMode="auto">
              <a:xfrm>
                <a:off x="254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42" name="AutoShape 1002"/>
              <p:cNvSpPr>
                <a:spLocks noChangeArrowheads="1"/>
              </p:cNvSpPr>
              <p:nvPr/>
            </p:nvSpPr>
            <p:spPr bwMode="auto">
              <a:xfrm>
                <a:off x="274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43" name="Rectangle 1003" descr="ひし形 (枠のみ)"/>
              <p:cNvSpPr>
                <a:spLocks noChangeArrowheads="1"/>
              </p:cNvSpPr>
              <p:nvPr/>
            </p:nvSpPr>
            <p:spPr bwMode="auto">
              <a:xfrm>
                <a:off x="275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44" name="Rectangle 1004"/>
              <p:cNvSpPr>
                <a:spLocks noChangeArrowheads="1"/>
              </p:cNvSpPr>
              <p:nvPr/>
            </p:nvSpPr>
            <p:spPr bwMode="auto">
              <a:xfrm>
                <a:off x="275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45" name="Rectangle 1005"/>
              <p:cNvSpPr>
                <a:spLocks noChangeArrowheads="1"/>
              </p:cNvSpPr>
              <p:nvPr/>
            </p:nvSpPr>
            <p:spPr bwMode="auto">
              <a:xfrm>
                <a:off x="275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46" name="Rectangle 1006"/>
              <p:cNvSpPr>
                <a:spLocks noChangeArrowheads="1"/>
              </p:cNvSpPr>
              <p:nvPr/>
            </p:nvSpPr>
            <p:spPr bwMode="auto">
              <a:xfrm>
                <a:off x="275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47" name="Rectangle 1007"/>
              <p:cNvSpPr>
                <a:spLocks noChangeArrowheads="1"/>
              </p:cNvSpPr>
              <p:nvPr/>
            </p:nvSpPr>
            <p:spPr bwMode="auto">
              <a:xfrm>
                <a:off x="275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48" name="AutoShape 1008"/>
              <p:cNvSpPr>
                <a:spLocks noChangeArrowheads="1"/>
              </p:cNvSpPr>
              <p:nvPr/>
            </p:nvSpPr>
            <p:spPr bwMode="auto">
              <a:xfrm>
                <a:off x="2947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49" name="Rectangle 1009" descr="ひし形 (枠のみ)"/>
              <p:cNvSpPr>
                <a:spLocks noChangeArrowheads="1"/>
              </p:cNvSpPr>
              <p:nvPr/>
            </p:nvSpPr>
            <p:spPr bwMode="auto">
              <a:xfrm>
                <a:off x="2963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50" name="Rectangle 1010"/>
              <p:cNvSpPr>
                <a:spLocks noChangeArrowheads="1"/>
              </p:cNvSpPr>
              <p:nvPr/>
            </p:nvSpPr>
            <p:spPr bwMode="auto">
              <a:xfrm>
                <a:off x="2963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51" name="Rectangle 1011"/>
              <p:cNvSpPr>
                <a:spLocks noChangeArrowheads="1"/>
              </p:cNvSpPr>
              <p:nvPr/>
            </p:nvSpPr>
            <p:spPr bwMode="auto">
              <a:xfrm>
                <a:off x="2963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52" name="Rectangle 1012"/>
              <p:cNvSpPr>
                <a:spLocks noChangeArrowheads="1"/>
              </p:cNvSpPr>
              <p:nvPr/>
            </p:nvSpPr>
            <p:spPr bwMode="auto">
              <a:xfrm>
                <a:off x="2963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53" name="Rectangle 1013"/>
              <p:cNvSpPr>
                <a:spLocks noChangeArrowheads="1"/>
              </p:cNvSpPr>
              <p:nvPr/>
            </p:nvSpPr>
            <p:spPr bwMode="auto">
              <a:xfrm>
                <a:off x="2963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54" name="AutoShape 1014"/>
              <p:cNvSpPr>
                <a:spLocks noChangeArrowheads="1"/>
              </p:cNvSpPr>
              <p:nvPr/>
            </p:nvSpPr>
            <p:spPr bwMode="auto">
              <a:xfrm>
                <a:off x="315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55" name="Rectangle 1015" descr="ひし形 (枠のみ)"/>
              <p:cNvSpPr>
                <a:spLocks noChangeArrowheads="1"/>
              </p:cNvSpPr>
              <p:nvPr/>
            </p:nvSpPr>
            <p:spPr bwMode="auto">
              <a:xfrm>
                <a:off x="316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56" name="Rectangle 1016"/>
              <p:cNvSpPr>
                <a:spLocks noChangeArrowheads="1"/>
              </p:cNvSpPr>
              <p:nvPr/>
            </p:nvSpPr>
            <p:spPr bwMode="auto">
              <a:xfrm>
                <a:off x="316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57" name="Rectangle 1017"/>
              <p:cNvSpPr>
                <a:spLocks noChangeArrowheads="1"/>
              </p:cNvSpPr>
              <p:nvPr/>
            </p:nvSpPr>
            <p:spPr bwMode="auto">
              <a:xfrm>
                <a:off x="316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58" name="Rectangle 1018"/>
              <p:cNvSpPr>
                <a:spLocks noChangeArrowheads="1"/>
              </p:cNvSpPr>
              <p:nvPr/>
            </p:nvSpPr>
            <p:spPr bwMode="auto">
              <a:xfrm>
                <a:off x="316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59" name="Rectangle 1019"/>
              <p:cNvSpPr>
                <a:spLocks noChangeArrowheads="1"/>
              </p:cNvSpPr>
              <p:nvPr/>
            </p:nvSpPr>
            <p:spPr bwMode="auto">
              <a:xfrm>
                <a:off x="316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60" name="AutoShape 1020"/>
              <p:cNvSpPr>
                <a:spLocks noChangeArrowheads="1"/>
              </p:cNvSpPr>
              <p:nvPr/>
            </p:nvSpPr>
            <p:spPr bwMode="auto">
              <a:xfrm>
                <a:off x="336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61" name="Rectangle 1021" descr="ひし形 (枠のみ)"/>
              <p:cNvSpPr>
                <a:spLocks noChangeArrowheads="1"/>
              </p:cNvSpPr>
              <p:nvPr/>
            </p:nvSpPr>
            <p:spPr bwMode="auto">
              <a:xfrm>
                <a:off x="337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62" name="Rectangle 1022"/>
              <p:cNvSpPr>
                <a:spLocks noChangeArrowheads="1"/>
              </p:cNvSpPr>
              <p:nvPr/>
            </p:nvSpPr>
            <p:spPr bwMode="auto">
              <a:xfrm>
                <a:off x="337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63" name="Rectangle 1023"/>
              <p:cNvSpPr>
                <a:spLocks noChangeArrowheads="1"/>
              </p:cNvSpPr>
              <p:nvPr/>
            </p:nvSpPr>
            <p:spPr bwMode="auto">
              <a:xfrm>
                <a:off x="337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64" name="Rectangle 1024"/>
              <p:cNvSpPr>
                <a:spLocks noChangeArrowheads="1"/>
              </p:cNvSpPr>
              <p:nvPr/>
            </p:nvSpPr>
            <p:spPr bwMode="auto">
              <a:xfrm>
                <a:off x="337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65" name="Rectangle 1025"/>
              <p:cNvSpPr>
                <a:spLocks noChangeArrowheads="1"/>
              </p:cNvSpPr>
              <p:nvPr/>
            </p:nvSpPr>
            <p:spPr bwMode="auto">
              <a:xfrm>
                <a:off x="337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466" name="Group 1026"/>
            <p:cNvGrpSpPr>
              <a:grpSpLocks/>
            </p:cNvGrpSpPr>
            <p:nvPr/>
          </p:nvGrpSpPr>
          <p:grpSpPr bwMode="auto">
            <a:xfrm>
              <a:off x="1902" y="714"/>
              <a:ext cx="1305" cy="573"/>
              <a:chOff x="2326" y="2160"/>
              <a:chExt cx="1305" cy="573"/>
            </a:xfrm>
          </p:grpSpPr>
          <p:sp>
            <p:nvSpPr>
              <p:cNvPr id="62467" name="AutoShape 1027"/>
              <p:cNvSpPr>
                <a:spLocks noChangeArrowheads="1"/>
              </p:cNvSpPr>
              <p:nvPr/>
            </p:nvSpPr>
            <p:spPr bwMode="auto">
              <a:xfrm>
                <a:off x="2326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68" name="Rectangle 1028" descr="ひし形 (枠のみ)"/>
              <p:cNvSpPr>
                <a:spLocks noChangeArrowheads="1"/>
              </p:cNvSpPr>
              <p:nvPr/>
            </p:nvSpPr>
            <p:spPr bwMode="auto">
              <a:xfrm>
                <a:off x="2342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69" name="Rectangle 1029"/>
              <p:cNvSpPr>
                <a:spLocks noChangeArrowheads="1"/>
              </p:cNvSpPr>
              <p:nvPr/>
            </p:nvSpPr>
            <p:spPr bwMode="auto">
              <a:xfrm>
                <a:off x="2342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70" name="Rectangle 1030"/>
              <p:cNvSpPr>
                <a:spLocks noChangeArrowheads="1"/>
              </p:cNvSpPr>
              <p:nvPr/>
            </p:nvSpPr>
            <p:spPr bwMode="auto">
              <a:xfrm>
                <a:off x="2342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71" name="Rectangle 1031"/>
              <p:cNvSpPr>
                <a:spLocks noChangeArrowheads="1"/>
              </p:cNvSpPr>
              <p:nvPr/>
            </p:nvSpPr>
            <p:spPr bwMode="auto">
              <a:xfrm>
                <a:off x="2342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72" name="Rectangle 1032"/>
              <p:cNvSpPr>
                <a:spLocks noChangeArrowheads="1"/>
              </p:cNvSpPr>
              <p:nvPr/>
            </p:nvSpPr>
            <p:spPr bwMode="auto">
              <a:xfrm>
                <a:off x="2342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73" name="AutoShape 1033"/>
              <p:cNvSpPr>
                <a:spLocks noChangeArrowheads="1"/>
              </p:cNvSpPr>
              <p:nvPr/>
            </p:nvSpPr>
            <p:spPr bwMode="auto">
              <a:xfrm>
                <a:off x="253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74" name="Rectangle 1034" descr="ひし形 (枠のみ)"/>
              <p:cNvSpPr>
                <a:spLocks noChangeArrowheads="1"/>
              </p:cNvSpPr>
              <p:nvPr/>
            </p:nvSpPr>
            <p:spPr bwMode="auto">
              <a:xfrm>
                <a:off x="254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75" name="Rectangle 1035"/>
              <p:cNvSpPr>
                <a:spLocks noChangeArrowheads="1"/>
              </p:cNvSpPr>
              <p:nvPr/>
            </p:nvSpPr>
            <p:spPr bwMode="auto">
              <a:xfrm>
                <a:off x="254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76" name="Rectangle 1036"/>
              <p:cNvSpPr>
                <a:spLocks noChangeArrowheads="1"/>
              </p:cNvSpPr>
              <p:nvPr/>
            </p:nvSpPr>
            <p:spPr bwMode="auto">
              <a:xfrm>
                <a:off x="254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77" name="Rectangle 1037"/>
              <p:cNvSpPr>
                <a:spLocks noChangeArrowheads="1"/>
              </p:cNvSpPr>
              <p:nvPr/>
            </p:nvSpPr>
            <p:spPr bwMode="auto">
              <a:xfrm>
                <a:off x="254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78" name="Rectangle 1038"/>
              <p:cNvSpPr>
                <a:spLocks noChangeArrowheads="1"/>
              </p:cNvSpPr>
              <p:nvPr/>
            </p:nvSpPr>
            <p:spPr bwMode="auto">
              <a:xfrm>
                <a:off x="254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79" name="AutoShape 1039"/>
              <p:cNvSpPr>
                <a:spLocks noChangeArrowheads="1"/>
              </p:cNvSpPr>
              <p:nvPr/>
            </p:nvSpPr>
            <p:spPr bwMode="auto">
              <a:xfrm>
                <a:off x="274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0" name="Rectangle 1040" descr="ひし形 (枠のみ)"/>
              <p:cNvSpPr>
                <a:spLocks noChangeArrowheads="1"/>
              </p:cNvSpPr>
              <p:nvPr/>
            </p:nvSpPr>
            <p:spPr bwMode="auto">
              <a:xfrm>
                <a:off x="275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1" name="Rectangle 1041"/>
              <p:cNvSpPr>
                <a:spLocks noChangeArrowheads="1"/>
              </p:cNvSpPr>
              <p:nvPr/>
            </p:nvSpPr>
            <p:spPr bwMode="auto">
              <a:xfrm>
                <a:off x="275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2" name="Rectangle 1042"/>
              <p:cNvSpPr>
                <a:spLocks noChangeArrowheads="1"/>
              </p:cNvSpPr>
              <p:nvPr/>
            </p:nvSpPr>
            <p:spPr bwMode="auto">
              <a:xfrm>
                <a:off x="275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3" name="Rectangle 1043"/>
              <p:cNvSpPr>
                <a:spLocks noChangeArrowheads="1"/>
              </p:cNvSpPr>
              <p:nvPr/>
            </p:nvSpPr>
            <p:spPr bwMode="auto">
              <a:xfrm>
                <a:off x="275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4" name="Rectangle 1044"/>
              <p:cNvSpPr>
                <a:spLocks noChangeArrowheads="1"/>
              </p:cNvSpPr>
              <p:nvPr/>
            </p:nvSpPr>
            <p:spPr bwMode="auto">
              <a:xfrm>
                <a:off x="275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5" name="AutoShape 1045"/>
              <p:cNvSpPr>
                <a:spLocks noChangeArrowheads="1"/>
              </p:cNvSpPr>
              <p:nvPr/>
            </p:nvSpPr>
            <p:spPr bwMode="auto">
              <a:xfrm>
                <a:off x="2947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6" name="Rectangle 1046" descr="ひし形 (枠のみ)"/>
              <p:cNvSpPr>
                <a:spLocks noChangeArrowheads="1"/>
              </p:cNvSpPr>
              <p:nvPr/>
            </p:nvSpPr>
            <p:spPr bwMode="auto">
              <a:xfrm>
                <a:off x="2963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7" name="Rectangle 1047"/>
              <p:cNvSpPr>
                <a:spLocks noChangeArrowheads="1"/>
              </p:cNvSpPr>
              <p:nvPr/>
            </p:nvSpPr>
            <p:spPr bwMode="auto">
              <a:xfrm>
                <a:off x="2963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8" name="Rectangle 1048"/>
              <p:cNvSpPr>
                <a:spLocks noChangeArrowheads="1"/>
              </p:cNvSpPr>
              <p:nvPr/>
            </p:nvSpPr>
            <p:spPr bwMode="auto">
              <a:xfrm>
                <a:off x="2963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89" name="Rectangle 1049"/>
              <p:cNvSpPr>
                <a:spLocks noChangeArrowheads="1"/>
              </p:cNvSpPr>
              <p:nvPr/>
            </p:nvSpPr>
            <p:spPr bwMode="auto">
              <a:xfrm>
                <a:off x="2963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0" name="Rectangle 1050"/>
              <p:cNvSpPr>
                <a:spLocks noChangeArrowheads="1"/>
              </p:cNvSpPr>
              <p:nvPr/>
            </p:nvSpPr>
            <p:spPr bwMode="auto">
              <a:xfrm>
                <a:off x="2963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1" name="AutoShape 1051"/>
              <p:cNvSpPr>
                <a:spLocks noChangeArrowheads="1"/>
              </p:cNvSpPr>
              <p:nvPr/>
            </p:nvSpPr>
            <p:spPr bwMode="auto">
              <a:xfrm>
                <a:off x="315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2" name="Rectangle 1052" descr="ひし形 (枠のみ)"/>
              <p:cNvSpPr>
                <a:spLocks noChangeArrowheads="1"/>
              </p:cNvSpPr>
              <p:nvPr/>
            </p:nvSpPr>
            <p:spPr bwMode="auto">
              <a:xfrm>
                <a:off x="316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3" name="Rectangle 1053"/>
              <p:cNvSpPr>
                <a:spLocks noChangeArrowheads="1"/>
              </p:cNvSpPr>
              <p:nvPr/>
            </p:nvSpPr>
            <p:spPr bwMode="auto">
              <a:xfrm>
                <a:off x="316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4" name="Rectangle 1054"/>
              <p:cNvSpPr>
                <a:spLocks noChangeArrowheads="1"/>
              </p:cNvSpPr>
              <p:nvPr/>
            </p:nvSpPr>
            <p:spPr bwMode="auto">
              <a:xfrm>
                <a:off x="316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5" name="Rectangle 1055"/>
              <p:cNvSpPr>
                <a:spLocks noChangeArrowheads="1"/>
              </p:cNvSpPr>
              <p:nvPr/>
            </p:nvSpPr>
            <p:spPr bwMode="auto">
              <a:xfrm>
                <a:off x="316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6" name="Rectangle 1056"/>
              <p:cNvSpPr>
                <a:spLocks noChangeArrowheads="1"/>
              </p:cNvSpPr>
              <p:nvPr/>
            </p:nvSpPr>
            <p:spPr bwMode="auto">
              <a:xfrm>
                <a:off x="316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7" name="AutoShape 1057"/>
              <p:cNvSpPr>
                <a:spLocks noChangeArrowheads="1"/>
              </p:cNvSpPr>
              <p:nvPr/>
            </p:nvSpPr>
            <p:spPr bwMode="auto">
              <a:xfrm>
                <a:off x="336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8" name="Rectangle 1058" descr="ひし形 (枠のみ)"/>
              <p:cNvSpPr>
                <a:spLocks noChangeArrowheads="1"/>
              </p:cNvSpPr>
              <p:nvPr/>
            </p:nvSpPr>
            <p:spPr bwMode="auto">
              <a:xfrm>
                <a:off x="337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99" name="Rectangle 1059"/>
              <p:cNvSpPr>
                <a:spLocks noChangeArrowheads="1"/>
              </p:cNvSpPr>
              <p:nvPr/>
            </p:nvSpPr>
            <p:spPr bwMode="auto">
              <a:xfrm>
                <a:off x="337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0" name="Rectangle 1060"/>
              <p:cNvSpPr>
                <a:spLocks noChangeArrowheads="1"/>
              </p:cNvSpPr>
              <p:nvPr/>
            </p:nvSpPr>
            <p:spPr bwMode="auto">
              <a:xfrm>
                <a:off x="337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1" name="Rectangle 1061"/>
              <p:cNvSpPr>
                <a:spLocks noChangeArrowheads="1"/>
              </p:cNvSpPr>
              <p:nvPr/>
            </p:nvSpPr>
            <p:spPr bwMode="auto">
              <a:xfrm>
                <a:off x="337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2" name="Rectangle 1062"/>
              <p:cNvSpPr>
                <a:spLocks noChangeArrowheads="1"/>
              </p:cNvSpPr>
              <p:nvPr/>
            </p:nvSpPr>
            <p:spPr bwMode="auto">
              <a:xfrm>
                <a:off x="337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503" name="Group 1063"/>
            <p:cNvGrpSpPr>
              <a:grpSpLocks/>
            </p:cNvGrpSpPr>
            <p:nvPr/>
          </p:nvGrpSpPr>
          <p:grpSpPr bwMode="auto">
            <a:xfrm>
              <a:off x="1675" y="941"/>
              <a:ext cx="1305" cy="573"/>
              <a:chOff x="2326" y="2160"/>
              <a:chExt cx="1305" cy="573"/>
            </a:xfrm>
          </p:grpSpPr>
          <p:sp>
            <p:nvSpPr>
              <p:cNvPr id="62504" name="AutoShape 1064"/>
              <p:cNvSpPr>
                <a:spLocks noChangeArrowheads="1"/>
              </p:cNvSpPr>
              <p:nvPr/>
            </p:nvSpPr>
            <p:spPr bwMode="auto">
              <a:xfrm>
                <a:off x="2326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5" name="Rectangle 1065" descr="ひし形 (枠のみ)"/>
              <p:cNvSpPr>
                <a:spLocks noChangeArrowheads="1"/>
              </p:cNvSpPr>
              <p:nvPr/>
            </p:nvSpPr>
            <p:spPr bwMode="auto">
              <a:xfrm>
                <a:off x="2342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6" name="Rectangle 1066"/>
              <p:cNvSpPr>
                <a:spLocks noChangeArrowheads="1"/>
              </p:cNvSpPr>
              <p:nvPr/>
            </p:nvSpPr>
            <p:spPr bwMode="auto">
              <a:xfrm>
                <a:off x="2342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7" name="Rectangle 1067"/>
              <p:cNvSpPr>
                <a:spLocks noChangeArrowheads="1"/>
              </p:cNvSpPr>
              <p:nvPr/>
            </p:nvSpPr>
            <p:spPr bwMode="auto">
              <a:xfrm>
                <a:off x="2342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8" name="Rectangle 1068"/>
              <p:cNvSpPr>
                <a:spLocks noChangeArrowheads="1"/>
              </p:cNvSpPr>
              <p:nvPr/>
            </p:nvSpPr>
            <p:spPr bwMode="auto">
              <a:xfrm>
                <a:off x="2342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09" name="Rectangle 1069"/>
              <p:cNvSpPr>
                <a:spLocks noChangeArrowheads="1"/>
              </p:cNvSpPr>
              <p:nvPr/>
            </p:nvSpPr>
            <p:spPr bwMode="auto">
              <a:xfrm>
                <a:off x="2342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0" name="AutoShape 1070"/>
              <p:cNvSpPr>
                <a:spLocks noChangeArrowheads="1"/>
              </p:cNvSpPr>
              <p:nvPr/>
            </p:nvSpPr>
            <p:spPr bwMode="auto">
              <a:xfrm>
                <a:off x="253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1" name="Rectangle 1071" descr="ひし形 (枠のみ)"/>
              <p:cNvSpPr>
                <a:spLocks noChangeArrowheads="1"/>
              </p:cNvSpPr>
              <p:nvPr/>
            </p:nvSpPr>
            <p:spPr bwMode="auto">
              <a:xfrm>
                <a:off x="254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2" name="Rectangle 1072"/>
              <p:cNvSpPr>
                <a:spLocks noChangeArrowheads="1"/>
              </p:cNvSpPr>
              <p:nvPr/>
            </p:nvSpPr>
            <p:spPr bwMode="auto">
              <a:xfrm>
                <a:off x="254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3" name="Rectangle 1073"/>
              <p:cNvSpPr>
                <a:spLocks noChangeArrowheads="1"/>
              </p:cNvSpPr>
              <p:nvPr/>
            </p:nvSpPr>
            <p:spPr bwMode="auto">
              <a:xfrm>
                <a:off x="254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4" name="Rectangle 1074"/>
              <p:cNvSpPr>
                <a:spLocks noChangeArrowheads="1"/>
              </p:cNvSpPr>
              <p:nvPr/>
            </p:nvSpPr>
            <p:spPr bwMode="auto">
              <a:xfrm>
                <a:off x="254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5" name="Rectangle 1075"/>
              <p:cNvSpPr>
                <a:spLocks noChangeArrowheads="1"/>
              </p:cNvSpPr>
              <p:nvPr/>
            </p:nvSpPr>
            <p:spPr bwMode="auto">
              <a:xfrm>
                <a:off x="254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6" name="AutoShape 1076"/>
              <p:cNvSpPr>
                <a:spLocks noChangeArrowheads="1"/>
              </p:cNvSpPr>
              <p:nvPr/>
            </p:nvSpPr>
            <p:spPr bwMode="auto">
              <a:xfrm>
                <a:off x="274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7" name="Rectangle 1077" descr="ひし形 (枠のみ)"/>
              <p:cNvSpPr>
                <a:spLocks noChangeArrowheads="1"/>
              </p:cNvSpPr>
              <p:nvPr/>
            </p:nvSpPr>
            <p:spPr bwMode="auto">
              <a:xfrm>
                <a:off x="275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8" name="Rectangle 1078"/>
              <p:cNvSpPr>
                <a:spLocks noChangeArrowheads="1"/>
              </p:cNvSpPr>
              <p:nvPr/>
            </p:nvSpPr>
            <p:spPr bwMode="auto">
              <a:xfrm>
                <a:off x="275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19" name="Rectangle 1079"/>
              <p:cNvSpPr>
                <a:spLocks noChangeArrowheads="1"/>
              </p:cNvSpPr>
              <p:nvPr/>
            </p:nvSpPr>
            <p:spPr bwMode="auto">
              <a:xfrm>
                <a:off x="275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20" name="Rectangle 1080"/>
              <p:cNvSpPr>
                <a:spLocks noChangeArrowheads="1"/>
              </p:cNvSpPr>
              <p:nvPr/>
            </p:nvSpPr>
            <p:spPr bwMode="auto">
              <a:xfrm>
                <a:off x="275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21" name="Rectangle 1081"/>
              <p:cNvSpPr>
                <a:spLocks noChangeArrowheads="1"/>
              </p:cNvSpPr>
              <p:nvPr/>
            </p:nvSpPr>
            <p:spPr bwMode="auto">
              <a:xfrm>
                <a:off x="275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22" name="AutoShape 1082"/>
              <p:cNvSpPr>
                <a:spLocks noChangeArrowheads="1"/>
              </p:cNvSpPr>
              <p:nvPr/>
            </p:nvSpPr>
            <p:spPr bwMode="auto">
              <a:xfrm>
                <a:off x="2947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23" name="Rectangle 1083" descr="ひし形 (枠のみ)"/>
              <p:cNvSpPr>
                <a:spLocks noChangeArrowheads="1"/>
              </p:cNvSpPr>
              <p:nvPr/>
            </p:nvSpPr>
            <p:spPr bwMode="auto">
              <a:xfrm>
                <a:off x="2963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24" name="Rectangle 1084"/>
              <p:cNvSpPr>
                <a:spLocks noChangeArrowheads="1"/>
              </p:cNvSpPr>
              <p:nvPr/>
            </p:nvSpPr>
            <p:spPr bwMode="auto">
              <a:xfrm>
                <a:off x="2963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25" name="Rectangle 1085"/>
              <p:cNvSpPr>
                <a:spLocks noChangeArrowheads="1"/>
              </p:cNvSpPr>
              <p:nvPr/>
            </p:nvSpPr>
            <p:spPr bwMode="auto">
              <a:xfrm>
                <a:off x="2963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26" name="Rectangle 1086"/>
              <p:cNvSpPr>
                <a:spLocks noChangeArrowheads="1"/>
              </p:cNvSpPr>
              <p:nvPr/>
            </p:nvSpPr>
            <p:spPr bwMode="auto">
              <a:xfrm>
                <a:off x="2963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27" name="Rectangle 1087"/>
              <p:cNvSpPr>
                <a:spLocks noChangeArrowheads="1"/>
              </p:cNvSpPr>
              <p:nvPr/>
            </p:nvSpPr>
            <p:spPr bwMode="auto">
              <a:xfrm>
                <a:off x="2963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28" name="AutoShape 1088"/>
              <p:cNvSpPr>
                <a:spLocks noChangeArrowheads="1"/>
              </p:cNvSpPr>
              <p:nvPr/>
            </p:nvSpPr>
            <p:spPr bwMode="auto">
              <a:xfrm>
                <a:off x="315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29" name="Rectangle 1089" descr="ひし形 (枠のみ)"/>
              <p:cNvSpPr>
                <a:spLocks noChangeArrowheads="1"/>
              </p:cNvSpPr>
              <p:nvPr/>
            </p:nvSpPr>
            <p:spPr bwMode="auto">
              <a:xfrm>
                <a:off x="316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0" name="Rectangle 1090"/>
              <p:cNvSpPr>
                <a:spLocks noChangeArrowheads="1"/>
              </p:cNvSpPr>
              <p:nvPr/>
            </p:nvSpPr>
            <p:spPr bwMode="auto">
              <a:xfrm>
                <a:off x="316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1" name="Rectangle 1091"/>
              <p:cNvSpPr>
                <a:spLocks noChangeArrowheads="1"/>
              </p:cNvSpPr>
              <p:nvPr/>
            </p:nvSpPr>
            <p:spPr bwMode="auto">
              <a:xfrm>
                <a:off x="316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2" name="Rectangle 1092"/>
              <p:cNvSpPr>
                <a:spLocks noChangeArrowheads="1"/>
              </p:cNvSpPr>
              <p:nvPr/>
            </p:nvSpPr>
            <p:spPr bwMode="auto">
              <a:xfrm>
                <a:off x="316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3" name="Rectangle 1093"/>
              <p:cNvSpPr>
                <a:spLocks noChangeArrowheads="1"/>
              </p:cNvSpPr>
              <p:nvPr/>
            </p:nvSpPr>
            <p:spPr bwMode="auto">
              <a:xfrm>
                <a:off x="316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4" name="AutoShape 1094"/>
              <p:cNvSpPr>
                <a:spLocks noChangeArrowheads="1"/>
              </p:cNvSpPr>
              <p:nvPr/>
            </p:nvSpPr>
            <p:spPr bwMode="auto">
              <a:xfrm>
                <a:off x="336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5" name="Rectangle 1095" descr="ひし形 (枠のみ)"/>
              <p:cNvSpPr>
                <a:spLocks noChangeArrowheads="1"/>
              </p:cNvSpPr>
              <p:nvPr/>
            </p:nvSpPr>
            <p:spPr bwMode="auto">
              <a:xfrm>
                <a:off x="337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6" name="Rectangle 1096"/>
              <p:cNvSpPr>
                <a:spLocks noChangeArrowheads="1"/>
              </p:cNvSpPr>
              <p:nvPr/>
            </p:nvSpPr>
            <p:spPr bwMode="auto">
              <a:xfrm>
                <a:off x="337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7" name="Rectangle 1097"/>
              <p:cNvSpPr>
                <a:spLocks noChangeArrowheads="1"/>
              </p:cNvSpPr>
              <p:nvPr/>
            </p:nvSpPr>
            <p:spPr bwMode="auto">
              <a:xfrm>
                <a:off x="337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8" name="Rectangle 1098"/>
              <p:cNvSpPr>
                <a:spLocks noChangeArrowheads="1"/>
              </p:cNvSpPr>
              <p:nvPr/>
            </p:nvSpPr>
            <p:spPr bwMode="auto">
              <a:xfrm>
                <a:off x="337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39" name="Rectangle 1099"/>
              <p:cNvSpPr>
                <a:spLocks noChangeArrowheads="1"/>
              </p:cNvSpPr>
              <p:nvPr/>
            </p:nvSpPr>
            <p:spPr bwMode="auto">
              <a:xfrm>
                <a:off x="337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540" name="Group 1100"/>
          <p:cNvGrpSpPr>
            <a:grpSpLocks/>
          </p:cNvGrpSpPr>
          <p:nvPr/>
        </p:nvGrpSpPr>
        <p:grpSpPr bwMode="auto">
          <a:xfrm>
            <a:off x="2252663" y="3654425"/>
            <a:ext cx="2206625" cy="1433513"/>
            <a:chOff x="739" y="1650"/>
            <a:chExt cx="1928" cy="1253"/>
          </a:xfrm>
        </p:grpSpPr>
        <p:grpSp>
          <p:nvGrpSpPr>
            <p:cNvPr id="62541" name="Group 1101"/>
            <p:cNvGrpSpPr>
              <a:grpSpLocks/>
            </p:cNvGrpSpPr>
            <p:nvPr/>
          </p:nvGrpSpPr>
          <p:grpSpPr bwMode="auto">
            <a:xfrm>
              <a:off x="1362" y="1650"/>
              <a:ext cx="1305" cy="573"/>
              <a:chOff x="965" y="1650"/>
              <a:chExt cx="2325" cy="1020"/>
            </a:xfrm>
          </p:grpSpPr>
          <p:grpSp>
            <p:nvGrpSpPr>
              <p:cNvPr id="62542" name="Group 1102"/>
              <p:cNvGrpSpPr>
                <a:grpSpLocks/>
              </p:cNvGrpSpPr>
              <p:nvPr/>
            </p:nvGrpSpPr>
            <p:grpSpPr bwMode="auto">
              <a:xfrm>
                <a:off x="965" y="1650"/>
                <a:ext cx="482" cy="1020"/>
                <a:chOff x="965" y="1650"/>
                <a:chExt cx="482" cy="1020"/>
              </a:xfrm>
            </p:grpSpPr>
            <p:sp>
              <p:nvSpPr>
                <p:cNvPr id="62543" name="AutoShape 1103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44" name="Rectangle 1104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45" name="Rectangle 1105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46" name="Rectangle 1106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47" name="Rectangle 1107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48" name="Rectangle 1108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549" name="Group 1109"/>
              <p:cNvGrpSpPr>
                <a:grpSpLocks/>
              </p:cNvGrpSpPr>
              <p:nvPr/>
            </p:nvGrpSpPr>
            <p:grpSpPr bwMode="auto">
              <a:xfrm>
                <a:off x="1334" y="1650"/>
                <a:ext cx="482" cy="1020"/>
                <a:chOff x="965" y="1650"/>
                <a:chExt cx="482" cy="1020"/>
              </a:xfrm>
            </p:grpSpPr>
            <p:sp>
              <p:nvSpPr>
                <p:cNvPr id="62550" name="AutoShape 1110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51" name="Rectangle 1111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52" name="Rectangle 1112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53" name="Rectangle 1113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54" name="Rectangle 1114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55" name="Rectangle 1115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556" name="Group 1116"/>
              <p:cNvGrpSpPr>
                <a:grpSpLocks/>
              </p:cNvGrpSpPr>
              <p:nvPr/>
            </p:nvGrpSpPr>
            <p:grpSpPr bwMode="auto">
              <a:xfrm>
                <a:off x="1703" y="1650"/>
                <a:ext cx="482" cy="1020"/>
                <a:chOff x="965" y="1650"/>
                <a:chExt cx="482" cy="1020"/>
              </a:xfrm>
            </p:grpSpPr>
            <p:sp>
              <p:nvSpPr>
                <p:cNvPr id="62557" name="AutoShape 1117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58" name="Rectangle 1118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59" name="Rectangle 1119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60" name="Rectangle 1120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61" name="Rectangle 1121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62" name="Rectangle 1122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563" name="Group 1123"/>
              <p:cNvGrpSpPr>
                <a:grpSpLocks/>
              </p:cNvGrpSpPr>
              <p:nvPr/>
            </p:nvGrpSpPr>
            <p:grpSpPr bwMode="auto">
              <a:xfrm>
                <a:off x="2072" y="1650"/>
                <a:ext cx="482" cy="1020"/>
                <a:chOff x="965" y="1650"/>
                <a:chExt cx="482" cy="1020"/>
              </a:xfrm>
            </p:grpSpPr>
            <p:sp>
              <p:nvSpPr>
                <p:cNvPr id="62564" name="AutoShape 1124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65" name="Rectangle 1125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66" name="Rectangle 1126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67" name="Rectangle 1127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68" name="Rectangle 1128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69" name="Rectangle 1129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570" name="Group 1130"/>
              <p:cNvGrpSpPr>
                <a:grpSpLocks/>
              </p:cNvGrpSpPr>
              <p:nvPr/>
            </p:nvGrpSpPr>
            <p:grpSpPr bwMode="auto">
              <a:xfrm>
                <a:off x="2439" y="1650"/>
                <a:ext cx="482" cy="1020"/>
                <a:chOff x="965" y="1650"/>
                <a:chExt cx="482" cy="1020"/>
              </a:xfrm>
            </p:grpSpPr>
            <p:sp>
              <p:nvSpPr>
                <p:cNvPr id="62571" name="AutoShape 1131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72" name="Rectangle 1132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73" name="Rectangle 1133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74" name="Rectangle 1134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75" name="Rectangle 1135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76" name="Rectangle 1136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577" name="Group 1137"/>
              <p:cNvGrpSpPr>
                <a:grpSpLocks/>
              </p:cNvGrpSpPr>
              <p:nvPr/>
            </p:nvGrpSpPr>
            <p:grpSpPr bwMode="auto">
              <a:xfrm>
                <a:off x="2808" y="1650"/>
                <a:ext cx="482" cy="1020"/>
                <a:chOff x="965" y="1650"/>
                <a:chExt cx="482" cy="1020"/>
              </a:xfrm>
            </p:grpSpPr>
            <p:sp>
              <p:nvSpPr>
                <p:cNvPr id="62578" name="AutoShape 1138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79" name="Rectangle 1139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80" name="Rectangle 1140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81" name="Rectangle 1141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82" name="Rectangle 1142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83" name="Rectangle 1143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2584" name="Group 1144"/>
            <p:cNvGrpSpPr>
              <a:grpSpLocks/>
            </p:cNvGrpSpPr>
            <p:nvPr/>
          </p:nvGrpSpPr>
          <p:grpSpPr bwMode="auto">
            <a:xfrm>
              <a:off x="1164" y="1877"/>
              <a:ext cx="1305" cy="573"/>
              <a:chOff x="965" y="1650"/>
              <a:chExt cx="2325" cy="1020"/>
            </a:xfrm>
          </p:grpSpPr>
          <p:grpSp>
            <p:nvGrpSpPr>
              <p:cNvPr id="62585" name="Group 1145"/>
              <p:cNvGrpSpPr>
                <a:grpSpLocks/>
              </p:cNvGrpSpPr>
              <p:nvPr/>
            </p:nvGrpSpPr>
            <p:grpSpPr bwMode="auto">
              <a:xfrm>
                <a:off x="965" y="1650"/>
                <a:ext cx="482" cy="1020"/>
                <a:chOff x="965" y="1650"/>
                <a:chExt cx="482" cy="1020"/>
              </a:xfrm>
            </p:grpSpPr>
            <p:sp>
              <p:nvSpPr>
                <p:cNvPr id="62586" name="AutoShape 1146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87" name="Rectangle 1147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88" name="Rectangle 1148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89" name="Rectangle 1149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90" name="Rectangle 1150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91" name="Rectangle 1151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592" name="Group 1152"/>
              <p:cNvGrpSpPr>
                <a:grpSpLocks/>
              </p:cNvGrpSpPr>
              <p:nvPr/>
            </p:nvGrpSpPr>
            <p:grpSpPr bwMode="auto">
              <a:xfrm>
                <a:off x="1334" y="1650"/>
                <a:ext cx="482" cy="1020"/>
                <a:chOff x="965" y="1650"/>
                <a:chExt cx="482" cy="1020"/>
              </a:xfrm>
            </p:grpSpPr>
            <p:sp>
              <p:nvSpPr>
                <p:cNvPr id="62593" name="AutoShape 1153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94" name="Rectangle 1154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95" name="Rectangle 1155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96" name="Rectangle 1156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97" name="Rectangle 1157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98" name="Rectangle 1158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599" name="Group 1159"/>
              <p:cNvGrpSpPr>
                <a:grpSpLocks/>
              </p:cNvGrpSpPr>
              <p:nvPr/>
            </p:nvGrpSpPr>
            <p:grpSpPr bwMode="auto">
              <a:xfrm>
                <a:off x="1703" y="1650"/>
                <a:ext cx="482" cy="1020"/>
                <a:chOff x="965" y="1650"/>
                <a:chExt cx="482" cy="1020"/>
              </a:xfrm>
            </p:grpSpPr>
            <p:sp>
              <p:nvSpPr>
                <p:cNvPr id="62600" name="AutoShape 1160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01" name="Rectangle 1161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02" name="Rectangle 1162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03" name="Rectangle 1163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04" name="Rectangle 1164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05" name="Rectangle 1165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06" name="Group 1166"/>
              <p:cNvGrpSpPr>
                <a:grpSpLocks/>
              </p:cNvGrpSpPr>
              <p:nvPr/>
            </p:nvGrpSpPr>
            <p:grpSpPr bwMode="auto">
              <a:xfrm>
                <a:off x="2072" y="1650"/>
                <a:ext cx="482" cy="1020"/>
                <a:chOff x="965" y="1650"/>
                <a:chExt cx="482" cy="1020"/>
              </a:xfrm>
            </p:grpSpPr>
            <p:sp>
              <p:nvSpPr>
                <p:cNvPr id="62607" name="AutoShape 1167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08" name="Rectangle 1168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09" name="Rectangle 1169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10" name="Rectangle 1170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11" name="Rectangle 1171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12" name="Rectangle 1172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13" name="Group 1173"/>
              <p:cNvGrpSpPr>
                <a:grpSpLocks/>
              </p:cNvGrpSpPr>
              <p:nvPr/>
            </p:nvGrpSpPr>
            <p:grpSpPr bwMode="auto">
              <a:xfrm>
                <a:off x="2439" y="1650"/>
                <a:ext cx="482" cy="1020"/>
                <a:chOff x="965" y="1650"/>
                <a:chExt cx="482" cy="1020"/>
              </a:xfrm>
            </p:grpSpPr>
            <p:sp>
              <p:nvSpPr>
                <p:cNvPr id="62614" name="AutoShape 1174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15" name="Rectangle 1175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16" name="Rectangle 1176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17" name="Rectangle 1177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18" name="Rectangle 1178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19" name="Rectangle 1179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20" name="Group 1180"/>
              <p:cNvGrpSpPr>
                <a:grpSpLocks/>
              </p:cNvGrpSpPr>
              <p:nvPr/>
            </p:nvGrpSpPr>
            <p:grpSpPr bwMode="auto">
              <a:xfrm>
                <a:off x="2808" y="1650"/>
                <a:ext cx="482" cy="1020"/>
                <a:chOff x="965" y="1650"/>
                <a:chExt cx="482" cy="1020"/>
              </a:xfrm>
            </p:grpSpPr>
            <p:sp>
              <p:nvSpPr>
                <p:cNvPr id="62621" name="AutoShape 1181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22" name="Rectangle 1182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23" name="Rectangle 1183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24" name="Rectangle 1184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25" name="Rectangle 1185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26" name="Rectangle 1186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2627" name="Group 1187"/>
            <p:cNvGrpSpPr>
              <a:grpSpLocks/>
            </p:cNvGrpSpPr>
            <p:nvPr/>
          </p:nvGrpSpPr>
          <p:grpSpPr bwMode="auto">
            <a:xfrm>
              <a:off x="965" y="2097"/>
              <a:ext cx="1305" cy="573"/>
              <a:chOff x="965" y="1650"/>
              <a:chExt cx="2325" cy="1020"/>
            </a:xfrm>
          </p:grpSpPr>
          <p:grpSp>
            <p:nvGrpSpPr>
              <p:cNvPr id="62628" name="Group 1188"/>
              <p:cNvGrpSpPr>
                <a:grpSpLocks/>
              </p:cNvGrpSpPr>
              <p:nvPr/>
            </p:nvGrpSpPr>
            <p:grpSpPr bwMode="auto">
              <a:xfrm>
                <a:off x="965" y="1650"/>
                <a:ext cx="482" cy="1020"/>
                <a:chOff x="965" y="1650"/>
                <a:chExt cx="482" cy="1020"/>
              </a:xfrm>
            </p:grpSpPr>
            <p:sp>
              <p:nvSpPr>
                <p:cNvPr id="62629" name="AutoShape 1189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30" name="Rectangle 1190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31" name="Rectangle 1191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32" name="Rectangle 1192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33" name="Rectangle 1193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34" name="Rectangle 1194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35" name="Group 1195"/>
              <p:cNvGrpSpPr>
                <a:grpSpLocks/>
              </p:cNvGrpSpPr>
              <p:nvPr/>
            </p:nvGrpSpPr>
            <p:grpSpPr bwMode="auto">
              <a:xfrm>
                <a:off x="1334" y="1650"/>
                <a:ext cx="482" cy="1020"/>
                <a:chOff x="965" y="1650"/>
                <a:chExt cx="482" cy="1020"/>
              </a:xfrm>
            </p:grpSpPr>
            <p:sp>
              <p:nvSpPr>
                <p:cNvPr id="62636" name="AutoShape 1196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37" name="Rectangle 1197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38" name="Rectangle 1198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39" name="Rectangle 1199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40" name="Rectangle 1200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41" name="Rectangle 1201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42" name="Group 1202"/>
              <p:cNvGrpSpPr>
                <a:grpSpLocks/>
              </p:cNvGrpSpPr>
              <p:nvPr/>
            </p:nvGrpSpPr>
            <p:grpSpPr bwMode="auto">
              <a:xfrm>
                <a:off x="1703" y="1650"/>
                <a:ext cx="482" cy="1020"/>
                <a:chOff x="965" y="1650"/>
                <a:chExt cx="482" cy="1020"/>
              </a:xfrm>
            </p:grpSpPr>
            <p:sp>
              <p:nvSpPr>
                <p:cNvPr id="62643" name="AutoShape 1203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44" name="Rectangle 1204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45" name="Rectangle 1205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46" name="Rectangle 1206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47" name="Rectangle 1207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48" name="Rectangle 1208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49" name="Group 1209"/>
              <p:cNvGrpSpPr>
                <a:grpSpLocks/>
              </p:cNvGrpSpPr>
              <p:nvPr/>
            </p:nvGrpSpPr>
            <p:grpSpPr bwMode="auto">
              <a:xfrm>
                <a:off x="2072" y="1650"/>
                <a:ext cx="482" cy="1020"/>
                <a:chOff x="965" y="1650"/>
                <a:chExt cx="482" cy="1020"/>
              </a:xfrm>
            </p:grpSpPr>
            <p:sp>
              <p:nvSpPr>
                <p:cNvPr id="62650" name="AutoShape 1210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51" name="Rectangle 1211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52" name="Rectangle 1212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53" name="Rectangle 1213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54" name="Rectangle 1214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55" name="Rectangle 1215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56" name="Group 1216"/>
              <p:cNvGrpSpPr>
                <a:grpSpLocks/>
              </p:cNvGrpSpPr>
              <p:nvPr/>
            </p:nvGrpSpPr>
            <p:grpSpPr bwMode="auto">
              <a:xfrm>
                <a:off x="2439" y="1650"/>
                <a:ext cx="482" cy="1020"/>
                <a:chOff x="965" y="1650"/>
                <a:chExt cx="482" cy="1020"/>
              </a:xfrm>
            </p:grpSpPr>
            <p:sp>
              <p:nvSpPr>
                <p:cNvPr id="62657" name="AutoShape 1217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58" name="Rectangle 1218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59" name="Rectangle 1219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60" name="Rectangle 1220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61" name="Rectangle 1221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62" name="Rectangle 1222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63" name="Group 1223"/>
              <p:cNvGrpSpPr>
                <a:grpSpLocks/>
              </p:cNvGrpSpPr>
              <p:nvPr/>
            </p:nvGrpSpPr>
            <p:grpSpPr bwMode="auto">
              <a:xfrm>
                <a:off x="2808" y="1650"/>
                <a:ext cx="482" cy="1020"/>
                <a:chOff x="965" y="1650"/>
                <a:chExt cx="482" cy="1020"/>
              </a:xfrm>
            </p:grpSpPr>
            <p:sp>
              <p:nvSpPr>
                <p:cNvPr id="62664" name="AutoShape 1224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65" name="Rectangle 1225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66" name="Rectangle 1226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67" name="Rectangle 1227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68" name="Rectangle 1228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69" name="Rectangle 1229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2670" name="Group 1230"/>
            <p:cNvGrpSpPr>
              <a:grpSpLocks/>
            </p:cNvGrpSpPr>
            <p:nvPr/>
          </p:nvGrpSpPr>
          <p:grpSpPr bwMode="auto">
            <a:xfrm>
              <a:off x="739" y="2330"/>
              <a:ext cx="1305" cy="573"/>
              <a:chOff x="965" y="1650"/>
              <a:chExt cx="2325" cy="1020"/>
            </a:xfrm>
          </p:grpSpPr>
          <p:grpSp>
            <p:nvGrpSpPr>
              <p:cNvPr id="62671" name="Group 1231"/>
              <p:cNvGrpSpPr>
                <a:grpSpLocks/>
              </p:cNvGrpSpPr>
              <p:nvPr/>
            </p:nvGrpSpPr>
            <p:grpSpPr bwMode="auto">
              <a:xfrm>
                <a:off x="965" y="1650"/>
                <a:ext cx="482" cy="1020"/>
                <a:chOff x="965" y="1650"/>
                <a:chExt cx="482" cy="1020"/>
              </a:xfrm>
            </p:grpSpPr>
            <p:sp>
              <p:nvSpPr>
                <p:cNvPr id="62672" name="AutoShape 1232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73" name="Rectangle 1233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74" name="Rectangle 1234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75" name="Rectangle 1235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76" name="Rectangle 1236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77" name="Rectangle 1237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78" name="Group 1238"/>
              <p:cNvGrpSpPr>
                <a:grpSpLocks/>
              </p:cNvGrpSpPr>
              <p:nvPr/>
            </p:nvGrpSpPr>
            <p:grpSpPr bwMode="auto">
              <a:xfrm>
                <a:off x="1334" y="1650"/>
                <a:ext cx="482" cy="1020"/>
                <a:chOff x="965" y="1650"/>
                <a:chExt cx="482" cy="1020"/>
              </a:xfrm>
            </p:grpSpPr>
            <p:sp>
              <p:nvSpPr>
                <p:cNvPr id="62679" name="AutoShape 1239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80" name="Rectangle 1240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81" name="Rectangle 1241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82" name="Rectangle 1242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83" name="Rectangle 1243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84" name="Rectangle 1244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85" name="Group 1245"/>
              <p:cNvGrpSpPr>
                <a:grpSpLocks/>
              </p:cNvGrpSpPr>
              <p:nvPr/>
            </p:nvGrpSpPr>
            <p:grpSpPr bwMode="auto">
              <a:xfrm>
                <a:off x="1703" y="1650"/>
                <a:ext cx="482" cy="1020"/>
                <a:chOff x="965" y="1650"/>
                <a:chExt cx="482" cy="1020"/>
              </a:xfrm>
            </p:grpSpPr>
            <p:sp>
              <p:nvSpPr>
                <p:cNvPr id="62686" name="AutoShape 1246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87" name="Rectangle 1247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88" name="Rectangle 1248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89" name="Rectangle 1249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90" name="Rectangle 1250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91" name="Rectangle 1251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92" name="Group 1252"/>
              <p:cNvGrpSpPr>
                <a:grpSpLocks/>
              </p:cNvGrpSpPr>
              <p:nvPr/>
            </p:nvGrpSpPr>
            <p:grpSpPr bwMode="auto">
              <a:xfrm>
                <a:off x="2072" y="1650"/>
                <a:ext cx="482" cy="1020"/>
                <a:chOff x="965" y="1650"/>
                <a:chExt cx="482" cy="1020"/>
              </a:xfrm>
            </p:grpSpPr>
            <p:sp>
              <p:nvSpPr>
                <p:cNvPr id="62693" name="AutoShape 1253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94" name="Rectangle 1254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95" name="Rectangle 1255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96" name="Rectangle 1256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97" name="Rectangle 1257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698" name="Rectangle 1258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699" name="Group 1259"/>
              <p:cNvGrpSpPr>
                <a:grpSpLocks/>
              </p:cNvGrpSpPr>
              <p:nvPr/>
            </p:nvGrpSpPr>
            <p:grpSpPr bwMode="auto">
              <a:xfrm>
                <a:off x="2439" y="1650"/>
                <a:ext cx="482" cy="1020"/>
                <a:chOff x="965" y="1650"/>
                <a:chExt cx="482" cy="1020"/>
              </a:xfrm>
            </p:grpSpPr>
            <p:sp>
              <p:nvSpPr>
                <p:cNvPr id="62700" name="AutoShape 1260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01" name="Rectangle 1261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02" name="Rectangle 1262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03" name="Rectangle 1263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04" name="Rectangle 1264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05" name="Rectangle 1265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706" name="Group 1266"/>
              <p:cNvGrpSpPr>
                <a:grpSpLocks/>
              </p:cNvGrpSpPr>
              <p:nvPr/>
            </p:nvGrpSpPr>
            <p:grpSpPr bwMode="auto">
              <a:xfrm>
                <a:off x="2808" y="1650"/>
                <a:ext cx="482" cy="1020"/>
                <a:chOff x="965" y="1650"/>
                <a:chExt cx="482" cy="1020"/>
              </a:xfrm>
            </p:grpSpPr>
            <p:sp>
              <p:nvSpPr>
                <p:cNvPr id="62707" name="AutoShape 1267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08" name="Rectangle 1268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09" name="Rectangle 1269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10" name="Rectangle 1270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11" name="Rectangle 1271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12" name="Rectangle 1272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2713" name="Group 1273"/>
          <p:cNvGrpSpPr>
            <a:grpSpLocks/>
          </p:cNvGrpSpPr>
          <p:nvPr/>
        </p:nvGrpSpPr>
        <p:grpSpPr bwMode="auto">
          <a:xfrm>
            <a:off x="7023100" y="3654425"/>
            <a:ext cx="2205038" cy="1433513"/>
            <a:chOff x="1675" y="261"/>
            <a:chExt cx="1928" cy="1253"/>
          </a:xfrm>
        </p:grpSpPr>
        <p:grpSp>
          <p:nvGrpSpPr>
            <p:cNvPr id="62714" name="Group 1274"/>
            <p:cNvGrpSpPr>
              <a:grpSpLocks/>
            </p:cNvGrpSpPr>
            <p:nvPr/>
          </p:nvGrpSpPr>
          <p:grpSpPr bwMode="auto">
            <a:xfrm>
              <a:off x="2298" y="261"/>
              <a:ext cx="1305" cy="573"/>
              <a:chOff x="2326" y="2160"/>
              <a:chExt cx="1305" cy="573"/>
            </a:xfrm>
          </p:grpSpPr>
          <p:sp>
            <p:nvSpPr>
              <p:cNvPr id="62715" name="AutoShape 1275"/>
              <p:cNvSpPr>
                <a:spLocks noChangeArrowheads="1"/>
              </p:cNvSpPr>
              <p:nvPr/>
            </p:nvSpPr>
            <p:spPr bwMode="auto">
              <a:xfrm>
                <a:off x="2326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16" name="Rectangle 1276" descr="ひし形 (枠のみ)"/>
              <p:cNvSpPr>
                <a:spLocks noChangeArrowheads="1"/>
              </p:cNvSpPr>
              <p:nvPr/>
            </p:nvSpPr>
            <p:spPr bwMode="auto">
              <a:xfrm>
                <a:off x="2342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17" name="Rectangle 1277"/>
              <p:cNvSpPr>
                <a:spLocks noChangeArrowheads="1"/>
              </p:cNvSpPr>
              <p:nvPr/>
            </p:nvSpPr>
            <p:spPr bwMode="auto">
              <a:xfrm>
                <a:off x="2342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18" name="Rectangle 1278"/>
              <p:cNvSpPr>
                <a:spLocks noChangeArrowheads="1"/>
              </p:cNvSpPr>
              <p:nvPr/>
            </p:nvSpPr>
            <p:spPr bwMode="auto">
              <a:xfrm>
                <a:off x="2342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19" name="Rectangle 1279"/>
              <p:cNvSpPr>
                <a:spLocks noChangeArrowheads="1"/>
              </p:cNvSpPr>
              <p:nvPr/>
            </p:nvSpPr>
            <p:spPr bwMode="auto">
              <a:xfrm>
                <a:off x="2342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20" name="Rectangle 1280"/>
              <p:cNvSpPr>
                <a:spLocks noChangeArrowheads="1"/>
              </p:cNvSpPr>
              <p:nvPr/>
            </p:nvSpPr>
            <p:spPr bwMode="auto">
              <a:xfrm>
                <a:off x="2342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21" name="AutoShape 1281"/>
              <p:cNvSpPr>
                <a:spLocks noChangeArrowheads="1"/>
              </p:cNvSpPr>
              <p:nvPr/>
            </p:nvSpPr>
            <p:spPr bwMode="auto">
              <a:xfrm>
                <a:off x="253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22" name="Rectangle 1282" descr="ひし形 (枠のみ)"/>
              <p:cNvSpPr>
                <a:spLocks noChangeArrowheads="1"/>
              </p:cNvSpPr>
              <p:nvPr/>
            </p:nvSpPr>
            <p:spPr bwMode="auto">
              <a:xfrm>
                <a:off x="254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23" name="Rectangle 1283"/>
              <p:cNvSpPr>
                <a:spLocks noChangeArrowheads="1"/>
              </p:cNvSpPr>
              <p:nvPr/>
            </p:nvSpPr>
            <p:spPr bwMode="auto">
              <a:xfrm>
                <a:off x="254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24" name="Rectangle 1284"/>
              <p:cNvSpPr>
                <a:spLocks noChangeArrowheads="1"/>
              </p:cNvSpPr>
              <p:nvPr/>
            </p:nvSpPr>
            <p:spPr bwMode="auto">
              <a:xfrm>
                <a:off x="254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25" name="Rectangle 1285"/>
              <p:cNvSpPr>
                <a:spLocks noChangeArrowheads="1"/>
              </p:cNvSpPr>
              <p:nvPr/>
            </p:nvSpPr>
            <p:spPr bwMode="auto">
              <a:xfrm>
                <a:off x="254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26" name="Rectangle 1286"/>
              <p:cNvSpPr>
                <a:spLocks noChangeArrowheads="1"/>
              </p:cNvSpPr>
              <p:nvPr/>
            </p:nvSpPr>
            <p:spPr bwMode="auto">
              <a:xfrm>
                <a:off x="254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27" name="AutoShape 1287"/>
              <p:cNvSpPr>
                <a:spLocks noChangeArrowheads="1"/>
              </p:cNvSpPr>
              <p:nvPr/>
            </p:nvSpPr>
            <p:spPr bwMode="auto">
              <a:xfrm>
                <a:off x="274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28" name="Rectangle 1288" descr="ひし形 (枠のみ)"/>
              <p:cNvSpPr>
                <a:spLocks noChangeArrowheads="1"/>
              </p:cNvSpPr>
              <p:nvPr/>
            </p:nvSpPr>
            <p:spPr bwMode="auto">
              <a:xfrm>
                <a:off x="275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29" name="Rectangle 1289"/>
              <p:cNvSpPr>
                <a:spLocks noChangeArrowheads="1"/>
              </p:cNvSpPr>
              <p:nvPr/>
            </p:nvSpPr>
            <p:spPr bwMode="auto">
              <a:xfrm>
                <a:off x="275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30" name="Rectangle 1290"/>
              <p:cNvSpPr>
                <a:spLocks noChangeArrowheads="1"/>
              </p:cNvSpPr>
              <p:nvPr/>
            </p:nvSpPr>
            <p:spPr bwMode="auto">
              <a:xfrm>
                <a:off x="275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31" name="Rectangle 1291"/>
              <p:cNvSpPr>
                <a:spLocks noChangeArrowheads="1"/>
              </p:cNvSpPr>
              <p:nvPr/>
            </p:nvSpPr>
            <p:spPr bwMode="auto">
              <a:xfrm>
                <a:off x="275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32" name="Rectangle 1292"/>
              <p:cNvSpPr>
                <a:spLocks noChangeArrowheads="1"/>
              </p:cNvSpPr>
              <p:nvPr/>
            </p:nvSpPr>
            <p:spPr bwMode="auto">
              <a:xfrm>
                <a:off x="275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33" name="AutoShape 1293"/>
              <p:cNvSpPr>
                <a:spLocks noChangeArrowheads="1"/>
              </p:cNvSpPr>
              <p:nvPr/>
            </p:nvSpPr>
            <p:spPr bwMode="auto">
              <a:xfrm>
                <a:off x="2947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34" name="Rectangle 1294" descr="ひし形 (枠のみ)"/>
              <p:cNvSpPr>
                <a:spLocks noChangeArrowheads="1"/>
              </p:cNvSpPr>
              <p:nvPr/>
            </p:nvSpPr>
            <p:spPr bwMode="auto">
              <a:xfrm>
                <a:off x="2963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35" name="Rectangle 1295"/>
              <p:cNvSpPr>
                <a:spLocks noChangeArrowheads="1"/>
              </p:cNvSpPr>
              <p:nvPr/>
            </p:nvSpPr>
            <p:spPr bwMode="auto">
              <a:xfrm>
                <a:off x="2963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36" name="Rectangle 1296"/>
              <p:cNvSpPr>
                <a:spLocks noChangeArrowheads="1"/>
              </p:cNvSpPr>
              <p:nvPr/>
            </p:nvSpPr>
            <p:spPr bwMode="auto">
              <a:xfrm>
                <a:off x="2963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37" name="Rectangle 1297"/>
              <p:cNvSpPr>
                <a:spLocks noChangeArrowheads="1"/>
              </p:cNvSpPr>
              <p:nvPr/>
            </p:nvSpPr>
            <p:spPr bwMode="auto">
              <a:xfrm>
                <a:off x="2963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38" name="Rectangle 1298"/>
              <p:cNvSpPr>
                <a:spLocks noChangeArrowheads="1"/>
              </p:cNvSpPr>
              <p:nvPr/>
            </p:nvSpPr>
            <p:spPr bwMode="auto">
              <a:xfrm>
                <a:off x="2963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39" name="AutoShape 1299"/>
              <p:cNvSpPr>
                <a:spLocks noChangeArrowheads="1"/>
              </p:cNvSpPr>
              <p:nvPr/>
            </p:nvSpPr>
            <p:spPr bwMode="auto">
              <a:xfrm>
                <a:off x="315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0" name="Rectangle 1300" descr="ひし形 (枠のみ)"/>
              <p:cNvSpPr>
                <a:spLocks noChangeArrowheads="1"/>
              </p:cNvSpPr>
              <p:nvPr/>
            </p:nvSpPr>
            <p:spPr bwMode="auto">
              <a:xfrm>
                <a:off x="316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1" name="Rectangle 1301"/>
              <p:cNvSpPr>
                <a:spLocks noChangeArrowheads="1"/>
              </p:cNvSpPr>
              <p:nvPr/>
            </p:nvSpPr>
            <p:spPr bwMode="auto">
              <a:xfrm>
                <a:off x="316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2" name="Rectangle 1302"/>
              <p:cNvSpPr>
                <a:spLocks noChangeArrowheads="1"/>
              </p:cNvSpPr>
              <p:nvPr/>
            </p:nvSpPr>
            <p:spPr bwMode="auto">
              <a:xfrm>
                <a:off x="316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3" name="Rectangle 1303"/>
              <p:cNvSpPr>
                <a:spLocks noChangeArrowheads="1"/>
              </p:cNvSpPr>
              <p:nvPr/>
            </p:nvSpPr>
            <p:spPr bwMode="auto">
              <a:xfrm>
                <a:off x="316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4" name="Rectangle 1304"/>
              <p:cNvSpPr>
                <a:spLocks noChangeArrowheads="1"/>
              </p:cNvSpPr>
              <p:nvPr/>
            </p:nvSpPr>
            <p:spPr bwMode="auto">
              <a:xfrm>
                <a:off x="316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5" name="AutoShape 1305"/>
              <p:cNvSpPr>
                <a:spLocks noChangeArrowheads="1"/>
              </p:cNvSpPr>
              <p:nvPr/>
            </p:nvSpPr>
            <p:spPr bwMode="auto">
              <a:xfrm>
                <a:off x="336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6" name="Rectangle 1306" descr="ひし形 (枠のみ)"/>
              <p:cNvSpPr>
                <a:spLocks noChangeArrowheads="1"/>
              </p:cNvSpPr>
              <p:nvPr/>
            </p:nvSpPr>
            <p:spPr bwMode="auto">
              <a:xfrm>
                <a:off x="337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7" name="Rectangle 1307"/>
              <p:cNvSpPr>
                <a:spLocks noChangeArrowheads="1"/>
              </p:cNvSpPr>
              <p:nvPr/>
            </p:nvSpPr>
            <p:spPr bwMode="auto">
              <a:xfrm>
                <a:off x="337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8" name="Rectangle 1308"/>
              <p:cNvSpPr>
                <a:spLocks noChangeArrowheads="1"/>
              </p:cNvSpPr>
              <p:nvPr/>
            </p:nvSpPr>
            <p:spPr bwMode="auto">
              <a:xfrm>
                <a:off x="337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49" name="Rectangle 1309"/>
              <p:cNvSpPr>
                <a:spLocks noChangeArrowheads="1"/>
              </p:cNvSpPr>
              <p:nvPr/>
            </p:nvSpPr>
            <p:spPr bwMode="auto">
              <a:xfrm>
                <a:off x="337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50" name="Rectangle 1310"/>
              <p:cNvSpPr>
                <a:spLocks noChangeArrowheads="1"/>
              </p:cNvSpPr>
              <p:nvPr/>
            </p:nvSpPr>
            <p:spPr bwMode="auto">
              <a:xfrm>
                <a:off x="337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751" name="Group 1311"/>
            <p:cNvGrpSpPr>
              <a:grpSpLocks/>
            </p:cNvGrpSpPr>
            <p:nvPr/>
          </p:nvGrpSpPr>
          <p:grpSpPr bwMode="auto">
            <a:xfrm>
              <a:off x="2100" y="487"/>
              <a:ext cx="1305" cy="573"/>
              <a:chOff x="2326" y="2160"/>
              <a:chExt cx="1305" cy="573"/>
            </a:xfrm>
          </p:grpSpPr>
          <p:sp>
            <p:nvSpPr>
              <p:cNvPr id="62752" name="AutoShape 1312"/>
              <p:cNvSpPr>
                <a:spLocks noChangeArrowheads="1"/>
              </p:cNvSpPr>
              <p:nvPr/>
            </p:nvSpPr>
            <p:spPr bwMode="auto">
              <a:xfrm>
                <a:off x="2326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53" name="Rectangle 1313" descr="ひし形 (枠のみ)"/>
              <p:cNvSpPr>
                <a:spLocks noChangeArrowheads="1"/>
              </p:cNvSpPr>
              <p:nvPr/>
            </p:nvSpPr>
            <p:spPr bwMode="auto">
              <a:xfrm>
                <a:off x="2342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54" name="Rectangle 1314"/>
              <p:cNvSpPr>
                <a:spLocks noChangeArrowheads="1"/>
              </p:cNvSpPr>
              <p:nvPr/>
            </p:nvSpPr>
            <p:spPr bwMode="auto">
              <a:xfrm>
                <a:off x="2342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55" name="Rectangle 1315"/>
              <p:cNvSpPr>
                <a:spLocks noChangeArrowheads="1"/>
              </p:cNvSpPr>
              <p:nvPr/>
            </p:nvSpPr>
            <p:spPr bwMode="auto">
              <a:xfrm>
                <a:off x="2342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56" name="Rectangle 1316"/>
              <p:cNvSpPr>
                <a:spLocks noChangeArrowheads="1"/>
              </p:cNvSpPr>
              <p:nvPr/>
            </p:nvSpPr>
            <p:spPr bwMode="auto">
              <a:xfrm>
                <a:off x="2342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57" name="Rectangle 1317"/>
              <p:cNvSpPr>
                <a:spLocks noChangeArrowheads="1"/>
              </p:cNvSpPr>
              <p:nvPr/>
            </p:nvSpPr>
            <p:spPr bwMode="auto">
              <a:xfrm>
                <a:off x="2342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58" name="AutoShape 1318"/>
              <p:cNvSpPr>
                <a:spLocks noChangeArrowheads="1"/>
              </p:cNvSpPr>
              <p:nvPr/>
            </p:nvSpPr>
            <p:spPr bwMode="auto">
              <a:xfrm>
                <a:off x="253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59" name="Rectangle 1319" descr="ひし形 (枠のみ)"/>
              <p:cNvSpPr>
                <a:spLocks noChangeArrowheads="1"/>
              </p:cNvSpPr>
              <p:nvPr/>
            </p:nvSpPr>
            <p:spPr bwMode="auto">
              <a:xfrm>
                <a:off x="254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60" name="Rectangle 1320"/>
              <p:cNvSpPr>
                <a:spLocks noChangeArrowheads="1"/>
              </p:cNvSpPr>
              <p:nvPr/>
            </p:nvSpPr>
            <p:spPr bwMode="auto">
              <a:xfrm>
                <a:off x="254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61" name="Rectangle 1321"/>
              <p:cNvSpPr>
                <a:spLocks noChangeArrowheads="1"/>
              </p:cNvSpPr>
              <p:nvPr/>
            </p:nvSpPr>
            <p:spPr bwMode="auto">
              <a:xfrm>
                <a:off x="254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62" name="Rectangle 1322"/>
              <p:cNvSpPr>
                <a:spLocks noChangeArrowheads="1"/>
              </p:cNvSpPr>
              <p:nvPr/>
            </p:nvSpPr>
            <p:spPr bwMode="auto">
              <a:xfrm>
                <a:off x="254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63" name="Rectangle 1323"/>
              <p:cNvSpPr>
                <a:spLocks noChangeArrowheads="1"/>
              </p:cNvSpPr>
              <p:nvPr/>
            </p:nvSpPr>
            <p:spPr bwMode="auto">
              <a:xfrm>
                <a:off x="254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64" name="AutoShape 1324"/>
              <p:cNvSpPr>
                <a:spLocks noChangeArrowheads="1"/>
              </p:cNvSpPr>
              <p:nvPr/>
            </p:nvSpPr>
            <p:spPr bwMode="auto">
              <a:xfrm>
                <a:off x="274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65" name="Rectangle 1325" descr="ひし形 (枠のみ)"/>
              <p:cNvSpPr>
                <a:spLocks noChangeArrowheads="1"/>
              </p:cNvSpPr>
              <p:nvPr/>
            </p:nvSpPr>
            <p:spPr bwMode="auto">
              <a:xfrm>
                <a:off x="275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66" name="Rectangle 1326"/>
              <p:cNvSpPr>
                <a:spLocks noChangeArrowheads="1"/>
              </p:cNvSpPr>
              <p:nvPr/>
            </p:nvSpPr>
            <p:spPr bwMode="auto">
              <a:xfrm>
                <a:off x="275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67" name="Rectangle 1327"/>
              <p:cNvSpPr>
                <a:spLocks noChangeArrowheads="1"/>
              </p:cNvSpPr>
              <p:nvPr/>
            </p:nvSpPr>
            <p:spPr bwMode="auto">
              <a:xfrm>
                <a:off x="275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68" name="Rectangle 1328"/>
              <p:cNvSpPr>
                <a:spLocks noChangeArrowheads="1"/>
              </p:cNvSpPr>
              <p:nvPr/>
            </p:nvSpPr>
            <p:spPr bwMode="auto">
              <a:xfrm>
                <a:off x="275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69" name="Rectangle 1329"/>
              <p:cNvSpPr>
                <a:spLocks noChangeArrowheads="1"/>
              </p:cNvSpPr>
              <p:nvPr/>
            </p:nvSpPr>
            <p:spPr bwMode="auto">
              <a:xfrm>
                <a:off x="275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70" name="AutoShape 1330"/>
              <p:cNvSpPr>
                <a:spLocks noChangeArrowheads="1"/>
              </p:cNvSpPr>
              <p:nvPr/>
            </p:nvSpPr>
            <p:spPr bwMode="auto">
              <a:xfrm>
                <a:off x="2947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71" name="Rectangle 1331" descr="ひし形 (枠のみ)"/>
              <p:cNvSpPr>
                <a:spLocks noChangeArrowheads="1"/>
              </p:cNvSpPr>
              <p:nvPr/>
            </p:nvSpPr>
            <p:spPr bwMode="auto">
              <a:xfrm>
                <a:off x="2963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72" name="Rectangle 1332"/>
              <p:cNvSpPr>
                <a:spLocks noChangeArrowheads="1"/>
              </p:cNvSpPr>
              <p:nvPr/>
            </p:nvSpPr>
            <p:spPr bwMode="auto">
              <a:xfrm>
                <a:off x="2963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73" name="Rectangle 1333"/>
              <p:cNvSpPr>
                <a:spLocks noChangeArrowheads="1"/>
              </p:cNvSpPr>
              <p:nvPr/>
            </p:nvSpPr>
            <p:spPr bwMode="auto">
              <a:xfrm>
                <a:off x="2963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74" name="Rectangle 1334"/>
              <p:cNvSpPr>
                <a:spLocks noChangeArrowheads="1"/>
              </p:cNvSpPr>
              <p:nvPr/>
            </p:nvSpPr>
            <p:spPr bwMode="auto">
              <a:xfrm>
                <a:off x="2963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75" name="Rectangle 1335"/>
              <p:cNvSpPr>
                <a:spLocks noChangeArrowheads="1"/>
              </p:cNvSpPr>
              <p:nvPr/>
            </p:nvSpPr>
            <p:spPr bwMode="auto">
              <a:xfrm>
                <a:off x="2963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76" name="AutoShape 1336"/>
              <p:cNvSpPr>
                <a:spLocks noChangeArrowheads="1"/>
              </p:cNvSpPr>
              <p:nvPr/>
            </p:nvSpPr>
            <p:spPr bwMode="auto">
              <a:xfrm>
                <a:off x="315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77" name="Rectangle 1337" descr="ひし形 (枠のみ)"/>
              <p:cNvSpPr>
                <a:spLocks noChangeArrowheads="1"/>
              </p:cNvSpPr>
              <p:nvPr/>
            </p:nvSpPr>
            <p:spPr bwMode="auto">
              <a:xfrm>
                <a:off x="316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78" name="Rectangle 1338"/>
              <p:cNvSpPr>
                <a:spLocks noChangeArrowheads="1"/>
              </p:cNvSpPr>
              <p:nvPr/>
            </p:nvSpPr>
            <p:spPr bwMode="auto">
              <a:xfrm>
                <a:off x="316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79" name="Rectangle 1339"/>
              <p:cNvSpPr>
                <a:spLocks noChangeArrowheads="1"/>
              </p:cNvSpPr>
              <p:nvPr/>
            </p:nvSpPr>
            <p:spPr bwMode="auto">
              <a:xfrm>
                <a:off x="316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80" name="Rectangle 1340"/>
              <p:cNvSpPr>
                <a:spLocks noChangeArrowheads="1"/>
              </p:cNvSpPr>
              <p:nvPr/>
            </p:nvSpPr>
            <p:spPr bwMode="auto">
              <a:xfrm>
                <a:off x="316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81" name="Rectangle 1341"/>
              <p:cNvSpPr>
                <a:spLocks noChangeArrowheads="1"/>
              </p:cNvSpPr>
              <p:nvPr/>
            </p:nvSpPr>
            <p:spPr bwMode="auto">
              <a:xfrm>
                <a:off x="316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82" name="AutoShape 1342"/>
              <p:cNvSpPr>
                <a:spLocks noChangeArrowheads="1"/>
              </p:cNvSpPr>
              <p:nvPr/>
            </p:nvSpPr>
            <p:spPr bwMode="auto">
              <a:xfrm>
                <a:off x="336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83" name="Rectangle 1343" descr="ひし形 (枠のみ)"/>
              <p:cNvSpPr>
                <a:spLocks noChangeArrowheads="1"/>
              </p:cNvSpPr>
              <p:nvPr/>
            </p:nvSpPr>
            <p:spPr bwMode="auto">
              <a:xfrm>
                <a:off x="337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84" name="Rectangle 1344"/>
              <p:cNvSpPr>
                <a:spLocks noChangeArrowheads="1"/>
              </p:cNvSpPr>
              <p:nvPr/>
            </p:nvSpPr>
            <p:spPr bwMode="auto">
              <a:xfrm>
                <a:off x="337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85" name="Rectangle 1345"/>
              <p:cNvSpPr>
                <a:spLocks noChangeArrowheads="1"/>
              </p:cNvSpPr>
              <p:nvPr/>
            </p:nvSpPr>
            <p:spPr bwMode="auto">
              <a:xfrm>
                <a:off x="337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86" name="Rectangle 1346"/>
              <p:cNvSpPr>
                <a:spLocks noChangeArrowheads="1"/>
              </p:cNvSpPr>
              <p:nvPr/>
            </p:nvSpPr>
            <p:spPr bwMode="auto">
              <a:xfrm>
                <a:off x="337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87" name="Rectangle 1347"/>
              <p:cNvSpPr>
                <a:spLocks noChangeArrowheads="1"/>
              </p:cNvSpPr>
              <p:nvPr/>
            </p:nvSpPr>
            <p:spPr bwMode="auto">
              <a:xfrm>
                <a:off x="337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788" name="Group 1348"/>
            <p:cNvGrpSpPr>
              <a:grpSpLocks/>
            </p:cNvGrpSpPr>
            <p:nvPr/>
          </p:nvGrpSpPr>
          <p:grpSpPr bwMode="auto">
            <a:xfrm>
              <a:off x="1902" y="714"/>
              <a:ext cx="1305" cy="573"/>
              <a:chOff x="2326" y="2160"/>
              <a:chExt cx="1305" cy="573"/>
            </a:xfrm>
          </p:grpSpPr>
          <p:sp>
            <p:nvSpPr>
              <p:cNvPr id="62789" name="AutoShape 1349"/>
              <p:cNvSpPr>
                <a:spLocks noChangeArrowheads="1"/>
              </p:cNvSpPr>
              <p:nvPr/>
            </p:nvSpPr>
            <p:spPr bwMode="auto">
              <a:xfrm>
                <a:off x="2326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90" name="Rectangle 1350" descr="ひし形 (枠のみ)"/>
              <p:cNvSpPr>
                <a:spLocks noChangeArrowheads="1"/>
              </p:cNvSpPr>
              <p:nvPr/>
            </p:nvSpPr>
            <p:spPr bwMode="auto">
              <a:xfrm>
                <a:off x="2342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91" name="Rectangle 1351"/>
              <p:cNvSpPr>
                <a:spLocks noChangeArrowheads="1"/>
              </p:cNvSpPr>
              <p:nvPr/>
            </p:nvSpPr>
            <p:spPr bwMode="auto">
              <a:xfrm>
                <a:off x="2342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92" name="Rectangle 1352"/>
              <p:cNvSpPr>
                <a:spLocks noChangeArrowheads="1"/>
              </p:cNvSpPr>
              <p:nvPr/>
            </p:nvSpPr>
            <p:spPr bwMode="auto">
              <a:xfrm>
                <a:off x="2342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93" name="Rectangle 1353"/>
              <p:cNvSpPr>
                <a:spLocks noChangeArrowheads="1"/>
              </p:cNvSpPr>
              <p:nvPr/>
            </p:nvSpPr>
            <p:spPr bwMode="auto">
              <a:xfrm>
                <a:off x="2342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94" name="Rectangle 1354"/>
              <p:cNvSpPr>
                <a:spLocks noChangeArrowheads="1"/>
              </p:cNvSpPr>
              <p:nvPr/>
            </p:nvSpPr>
            <p:spPr bwMode="auto">
              <a:xfrm>
                <a:off x="2342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95" name="AutoShape 1355"/>
              <p:cNvSpPr>
                <a:spLocks noChangeArrowheads="1"/>
              </p:cNvSpPr>
              <p:nvPr/>
            </p:nvSpPr>
            <p:spPr bwMode="auto">
              <a:xfrm>
                <a:off x="253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96" name="Rectangle 1356" descr="ひし形 (枠のみ)"/>
              <p:cNvSpPr>
                <a:spLocks noChangeArrowheads="1"/>
              </p:cNvSpPr>
              <p:nvPr/>
            </p:nvSpPr>
            <p:spPr bwMode="auto">
              <a:xfrm>
                <a:off x="254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97" name="Rectangle 1357"/>
              <p:cNvSpPr>
                <a:spLocks noChangeArrowheads="1"/>
              </p:cNvSpPr>
              <p:nvPr/>
            </p:nvSpPr>
            <p:spPr bwMode="auto">
              <a:xfrm>
                <a:off x="254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98" name="Rectangle 1358"/>
              <p:cNvSpPr>
                <a:spLocks noChangeArrowheads="1"/>
              </p:cNvSpPr>
              <p:nvPr/>
            </p:nvSpPr>
            <p:spPr bwMode="auto">
              <a:xfrm>
                <a:off x="254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799" name="Rectangle 1359"/>
              <p:cNvSpPr>
                <a:spLocks noChangeArrowheads="1"/>
              </p:cNvSpPr>
              <p:nvPr/>
            </p:nvSpPr>
            <p:spPr bwMode="auto">
              <a:xfrm>
                <a:off x="254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00" name="Rectangle 1360"/>
              <p:cNvSpPr>
                <a:spLocks noChangeArrowheads="1"/>
              </p:cNvSpPr>
              <p:nvPr/>
            </p:nvSpPr>
            <p:spPr bwMode="auto">
              <a:xfrm>
                <a:off x="254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01" name="AutoShape 1361"/>
              <p:cNvSpPr>
                <a:spLocks noChangeArrowheads="1"/>
              </p:cNvSpPr>
              <p:nvPr/>
            </p:nvSpPr>
            <p:spPr bwMode="auto">
              <a:xfrm>
                <a:off x="274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02" name="Rectangle 1362" descr="ひし形 (枠のみ)"/>
              <p:cNvSpPr>
                <a:spLocks noChangeArrowheads="1"/>
              </p:cNvSpPr>
              <p:nvPr/>
            </p:nvSpPr>
            <p:spPr bwMode="auto">
              <a:xfrm>
                <a:off x="275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03" name="Rectangle 1363"/>
              <p:cNvSpPr>
                <a:spLocks noChangeArrowheads="1"/>
              </p:cNvSpPr>
              <p:nvPr/>
            </p:nvSpPr>
            <p:spPr bwMode="auto">
              <a:xfrm>
                <a:off x="275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04" name="Rectangle 1364"/>
              <p:cNvSpPr>
                <a:spLocks noChangeArrowheads="1"/>
              </p:cNvSpPr>
              <p:nvPr/>
            </p:nvSpPr>
            <p:spPr bwMode="auto">
              <a:xfrm>
                <a:off x="275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05" name="Rectangle 1365"/>
              <p:cNvSpPr>
                <a:spLocks noChangeArrowheads="1"/>
              </p:cNvSpPr>
              <p:nvPr/>
            </p:nvSpPr>
            <p:spPr bwMode="auto">
              <a:xfrm>
                <a:off x="275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06" name="Rectangle 1366"/>
              <p:cNvSpPr>
                <a:spLocks noChangeArrowheads="1"/>
              </p:cNvSpPr>
              <p:nvPr/>
            </p:nvSpPr>
            <p:spPr bwMode="auto">
              <a:xfrm>
                <a:off x="275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07" name="AutoShape 1367"/>
              <p:cNvSpPr>
                <a:spLocks noChangeArrowheads="1"/>
              </p:cNvSpPr>
              <p:nvPr/>
            </p:nvSpPr>
            <p:spPr bwMode="auto">
              <a:xfrm>
                <a:off x="2947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08" name="Rectangle 1368" descr="ひし形 (枠のみ)"/>
              <p:cNvSpPr>
                <a:spLocks noChangeArrowheads="1"/>
              </p:cNvSpPr>
              <p:nvPr/>
            </p:nvSpPr>
            <p:spPr bwMode="auto">
              <a:xfrm>
                <a:off x="2963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09" name="Rectangle 1369"/>
              <p:cNvSpPr>
                <a:spLocks noChangeArrowheads="1"/>
              </p:cNvSpPr>
              <p:nvPr/>
            </p:nvSpPr>
            <p:spPr bwMode="auto">
              <a:xfrm>
                <a:off x="2963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10" name="Rectangle 1370"/>
              <p:cNvSpPr>
                <a:spLocks noChangeArrowheads="1"/>
              </p:cNvSpPr>
              <p:nvPr/>
            </p:nvSpPr>
            <p:spPr bwMode="auto">
              <a:xfrm>
                <a:off x="2963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11" name="Rectangle 1371"/>
              <p:cNvSpPr>
                <a:spLocks noChangeArrowheads="1"/>
              </p:cNvSpPr>
              <p:nvPr/>
            </p:nvSpPr>
            <p:spPr bwMode="auto">
              <a:xfrm>
                <a:off x="2963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12" name="Rectangle 1372"/>
              <p:cNvSpPr>
                <a:spLocks noChangeArrowheads="1"/>
              </p:cNvSpPr>
              <p:nvPr/>
            </p:nvSpPr>
            <p:spPr bwMode="auto">
              <a:xfrm>
                <a:off x="2963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13" name="AutoShape 1373"/>
              <p:cNvSpPr>
                <a:spLocks noChangeArrowheads="1"/>
              </p:cNvSpPr>
              <p:nvPr/>
            </p:nvSpPr>
            <p:spPr bwMode="auto">
              <a:xfrm>
                <a:off x="315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14" name="Rectangle 1374" descr="ひし形 (枠のみ)"/>
              <p:cNvSpPr>
                <a:spLocks noChangeArrowheads="1"/>
              </p:cNvSpPr>
              <p:nvPr/>
            </p:nvSpPr>
            <p:spPr bwMode="auto">
              <a:xfrm>
                <a:off x="316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15" name="Rectangle 1375"/>
              <p:cNvSpPr>
                <a:spLocks noChangeArrowheads="1"/>
              </p:cNvSpPr>
              <p:nvPr/>
            </p:nvSpPr>
            <p:spPr bwMode="auto">
              <a:xfrm>
                <a:off x="316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16" name="Rectangle 1376"/>
              <p:cNvSpPr>
                <a:spLocks noChangeArrowheads="1"/>
              </p:cNvSpPr>
              <p:nvPr/>
            </p:nvSpPr>
            <p:spPr bwMode="auto">
              <a:xfrm>
                <a:off x="316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17" name="Rectangle 1377"/>
              <p:cNvSpPr>
                <a:spLocks noChangeArrowheads="1"/>
              </p:cNvSpPr>
              <p:nvPr/>
            </p:nvSpPr>
            <p:spPr bwMode="auto">
              <a:xfrm>
                <a:off x="316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18" name="Rectangle 1378"/>
              <p:cNvSpPr>
                <a:spLocks noChangeArrowheads="1"/>
              </p:cNvSpPr>
              <p:nvPr/>
            </p:nvSpPr>
            <p:spPr bwMode="auto">
              <a:xfrm>
                <a:off x="316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19" name="AutoShape 1379"/>
              <p:cNvSpPr>
                <a:spLocks noChangeArrowheads="1"/>
              </p:cNvSpPr>
              <p:nvPr/>
            </p:nvSpPr>
            <p:spPr bwMode="auto">
              <a:xfrm>
                <a:off x="336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20" name="Rectangle 1380" descr="ひし形 (枠のみ)"/>
              <p:cNvSpPr>
                <a:spLocks noChangeArrowheads="1"/>
              </p:cNvSpPr>
              <p:nvPr/>
            </p:nvSpPr>
            <p:spPr bwMode="auto">
              <a:xfrm>
                <a:off x="337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21" name="Rectangle 1381"/>
              <p:cNvSpPr>
                <a:spLocks noChangeArrowheads="1"/>
              </p:cNvSpPr>
              <p:nvPr/>
            </p:nvSpPr>
            <p:spPr bwMode="auto">
              <a:xfrm>
                <a:off x="337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22" name="Rectangle 1382"/>
              <p:cNvSpPr>
                <a:spLocks noChangeArrowheads="1"/>
              </p:cNvSpPr>
              <p:nvPr/>
            </p:nvSpPr>
            <p:spPr bwMode="auto">
              <a:xfrm>
                <a:off x="337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23" name="Rectangle 1383"/>
              <p:cNvSpPr>
                <a:spLocks noChangeArrowheads="1"/>
              </p:cNvSpPr>
              <p:nvPr/>
            </p:nvSpPr>
            <p:spPr bwMode="auto">
              <a:xfrm>
                <a:off x="337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24" name="Rectangle 1384"/>
              <p:cNvSpPr>
                <a:spLocks noChangeArrowheads="1"/>
              </p:cNvSpPr>
              <p:nvPr/>
            </p:nvSpPr>
            <p:spPr bwMode="auto">
              <a:xfrm>
                <a:off x="337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825" name="Group 1385"/>
            <p:cNvGrpSpPr>
              <a:grpSpLocks/>
            </p:cNvGrpSpPr>
            <p:nvPr/>
          </p:nvGrpSpPr>
          <p:grpSpPr bwMode="auto">
            <a:xfrm>
              <a:off x="1675" y="941"/>
              <a:ext cx="1305" cy="573"/>
              <a:chOff x="2326" y="2160"/>
              <a:chExt cx="1305" cy="573"/>
            </a:xfrm>
          </p:grpSpPr>
          <p:sp>
            <p:nvSpPr>
              <p:cNvPr id="62826" name="AutoShape 1386"/>
              <p:cNvSpPr>
                <a:spLocks noChangeArrowheads="1"/>
              </p:cNvSpPr>
              <p:nvPr/>
            </p:nvSpPr>
            <p:spPr bwMode="auto">
              <a:xfrm>
                <a:off x="2326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27" name="Rectangle 1387" descr="ひし形 (枠のみ)"/>
              <p:cNvSpPr>
                <a:spLocks noChangeArrowheads="1"/>
              </p:cNvSpPr>
              <p:nvPr/>
            </p:nvSpPr>
            <p:spPr bwMode="auto">
              <a:xfrm>
                <a:off x="2342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28" name="Rectangle 1388"/>
              <p:cNvSpPr>
                <a:spLocks noChangeArrowheads="1"/>
              </p:cNvSpPr>
              <p:nvPr/>
            </p:nvSpPr>
            <p:spPr bwMode="auto">
              <a:xfrm>
                <a:off x="2342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29" name="Rectangle 1389"/>
              <p:cNvSpPr>
                <a:spLocks noChangeArrowheads="1"/>
              </p:cNvSpPr>
              <p:nvPr/>
            </p:nvSpPr>
            <p:spPr bwMode="auto">
              <a:xfrm>
                <a:off x="2342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30" name="Rectangle 1390"/>
              <p:cNvSpPr>
                <a:spLocks noChangeArrowheads="1"/>
              </p:cNvSpPr>
              <p:nvPr/>
            </p:nvSpPr>
            <p:spPr bwMode="auto">
              <a:xfrm>
                <a:off x="2342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31" name="Rectangle 1391"/>
              <p:cNvSpPr>
                <a:spLocks noChangeArrowheads="1"/>
              </p:cNvSpPr>
              <p:nvPr/>
            </p:nvSpPr>
            <p:spPr bwMode="auto">
              <a:xfrm>
                <a:off x="2342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32" name="AutoShape 1392"/>
              <p:cNvSpPr>
                <a:spLocks noChangeArrowheads="1"/>
              </p:cNvSpPr>
              <p:nvPr/>
            </p:nvSpPr>
            <p:spPr bwMode="auto">
              <a:xfrm>
                <a:off x="253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33" name="Rectangle 1393" descr="ひし形 (枠のみ)"/>
              <p:cNvSpPr>
                <a:spLocks noChangeArrowheads="1"/>
              </p:cNvSpPr>
              <p:nvPr/>
            </p:nvSpPr>
            <p:spPr bwMode="auto">
              <a:xfrm>
                <a:off x="254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34" name="Rectangle 1394"/>
              <p:cNvSpPr>
                <a:spLocks noChangeArrowheads="1"/>
              </p:cNvSpPr>
              <p:nvPr/>
            </p:nvSpPr>
            <p:spPr bwMode="auto">
              <a:xfrm>
                <a:off x="254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35" name="Rectangle 1395"/>
              <p:cNvSpPr>
                <a:spLocks noChangeArrowheads="1"/>
              </p:cNvSpPr>
              <p:nvPr/>
            </p:nvSpPr>
            <p:spPr bwMode="auto">
              <a:xfrm>
                <a:off x="254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36" name="Rectangle 1396"/>
              <p:cNvSpPr>
                <a:spLocks noChangeArrowheads="1"/>
              </p:cNvSpPr>
              <p:nvPr/>
            </p:nvSpPr>
            <p:spPr bwMode="auto">
              <a:xfrm>
                <a:off x="254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37" name="Rectangle 1397"/>
              <p:cNvSpPr>
                <a:spLocks noChangeArrowheads="1"/>
              </p:cNvSpPr>
              <p:nvPr/>
            </p:nvSpPr>
            <p:spPr bwMode="auto">
              <a:xfrm>
                <a:off x="254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38" name="AutoShape 1398"/>
              <p:cNvSpPr>
                <a:spLocks noChangeArrowheads="1"/>
              </p:cNvSpPr>
              <p:nvPr/>
            </p:nvSpPr>
            <p:spPr bwMode="auto">
              <a:xfrm>
                <a:off x="274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39" name="Rectangle 1399" descr="ひし形 (枠のみ)"/>
              <p:cNvSpPr>
                <a:spLocks noChangeArrowheads="1"/>
              </p:cNvSpPr>
              <p:nvPr/>
            </p:nvSpPr>
            <p:spPr bwMode="auto">
              <a:xfrm>
                <a:off x="275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40" name="Rectangle 1400"/>
              <p:cNvSpPr>
                <a:spLocks noChangeArrowheads="1"/>
              </p:cNvSpPr>
              <p:nvPr/>
            </p:nvSpPr>
            <p:spPr bwMode="auto">
              <a:xfrm>
                <a:off x="275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41" name="Rectangle 1401"/>
              <p:cNvSpPr>
                <a:spLocks noChangeArrowheads="1"/>
              </p:cNvSpPr>
              <p:nvPr/>
            </p:nvSpPr>
            <p:spPr bwMode="auto">
              <a:xfrm>
                <a:off x="275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42" name="Rectangle 1402"/>
              <p:cNvSpPr>
                <a:spLocks noChangeArrowheads="1"/>
              </p:cNvSpPr>
              <p:nvPr/>
            </p:nvSpPr>
            <p:spPr bwMode="auto">
              <a:xfrm>
                <a:off x="275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43" name="Rectangle 1403"/>
              <p:cNvSpPr>
                <a:spLocks noChangeArrowheads="1"/>
              </p:cNvSpPr>
              <p:nvPr/>
            </p:nvSpPr>
            <p:spPr bwMode="auto">
              <a:xfrm>
                <a:off x="275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44" name="AutoShape 1404"/>
              <p:cNvSpPr>
                <a:spLocks noChangeArrowheads="1"/>
              </p:cNvSpPr>
              <p:nvPr/>
            </p:nvSpPr>
            <p:spPr bwMode="auto">
              <a:xfrm>
                <a:off x="2947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45" name="Rectangle 1405" descr="ひし形 (枠のみ)"/>
              <p:cNvSpPr>
                <a:spLocks noChangeArrowheads="1"/>
              </p:cNvSpPr>
              <p:nvPr/>
            </p:nvSpPr>
            <p:spPr bwMode="auto">
              <a:xfrm>
                <a:off x="2963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46" name="Rectangle 1406"/>
              <p:cNvSpPr>
                <a:spLocks noChangeArrowheads="1"/>
              </p:cNvSpPr>
              <p:nvPr/>
            </p:nvSpPr>
            <p:spPr bwMode="auto">
              <a:xfrm>
                <a:off x="2963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47" name="Rectangle 1407"/>
              <p:cNvSpPr>
                <a:spLocks noChangeArrowheads="1"/>
              </p:cNvSpPr>
              <p:nvPr/>
            </p:nvSpPr>
            <p:spPr bwMode="auto">
              <a:xfrm>
                <a:off x="2963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48" name="Rectangle 1408"/>
              <p:cNvSpPr>
                <a:spLocks noChangeArrowheads="1"/>
              </p:cNvSpPr>
              <p:nvPr/>
            </p:nvSpPr>
            <p:spPr bwMode="auto">
              <a:xfrm>
                <a:off x="2963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49" name="Rectangle 1409"/>
              <p:cNvSpPr>
                <a:spLocks noChangeArrowheads="1"/>
              </p:cNvSpPr>
              <p:nvPr/>
            </p:nvSpPr>
            <p:spPr bwMode="auto">
              <a:xfrm>
                <a:off x="2963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50" name="AutoShape 1410"/>
              <p:cNvSpPr>
                <a:spLocks noChangeArrowheads="1"/>
              </p:cNvSpPr>
              <p:nvPr/>
            </p:nvSpPr>
            <p:spPr bwMode="auto">
              <a:xfrm>
                <a:off x="315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51" name="Rectangle 1411" descr="ひし形 (枠のみ)"/>
              <p:cNvSpPr>
                <a:spLocks noChangeArrowheads="1"/>
              </p:cNvSpPr>
              <p:nvPr/>
            </p:nvSpPr>
            <p:spPr bwMode="auto">
              <a:xfrm>
                <a:off x="316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52" name="Rectangle 1412"/>
              <p:cNvSpPr>
                <a:spLocks noChangeArrowheads="1"/>
              </p:cNvSpPr>
              <p:nvPr/>
            </p:nvSpPr>
            <p:spPr bwMode="auto">
              <a:xfrm>
                <a:off x="316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53" name="Rectangle 1413"/>
              <p:cNvSpPr>
                <a:spLocks noChangeArrowheads="1"/>
              </p:cNvSpPr>
              <p:nvPr/>
            </p:nvSpPr>
            <p:spPr bwMode="auto">
              <a:xfrm>
                <a:off x="316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54" name="Rectangle 1414"/>
              <p:cNvSpPr>
                <a:spLocks noChangeArrowheads="1"/>
              </p:cNvSpPr>
              <p:nvPr/>
            </p:nvSpPr>
            <p:spPr bwMode="auto">
              <a:xfrm>
                <a:off x="316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55" name="Rectangle 1415"/>
              <p:cNvSpPr>
                <a:spLocks noChangeArrowheads="1"/>
              </p:cNvSpPr>
              <p:nvPr/>
            </p:nvSpPr>
            <p:spPr bwMode="auto">
              <a:xfrm>
                <a:off x="316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56" name="AutoShape 1416"/>
              <p:cNvSpPr>
                <a:spLocks noChangeArrowheads="1"/>
              </p:cNvSpPr>
              <p:nvPr/>
            </p:nvSpPr>
            <p:spPr bwMode="auto">
              <a:xfrm>
                <a:off x="336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57" name="Rectangle 1417" descr="ひし形 (枠のみ)"/>
              <p:cNvSpPr>
                <a:spLocks noChangeArrowheads="1"/>
              </p:cNvSpPr>
              <p:nvPr/>
            </p:nvSpPr>
            <p:spPr bwMode="auto">
              <a:xfrm>
                <a:off x="337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58" name="Rectangle 1418"/>
              <p:cNvSpPr>
                <a:spLocks noChangeArrowheads="1"/>
              </p:cNvSpPr>
              <p:nvPr/>
            </p:nvSpPr>
            <p:spPr bwMode="auto">
              <a:xfrm>
                <a:off x="337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59" name="Rectangle 1419"/>
              <p:cNvSpPr>
                <a:spLocks noChangeArrowheads="1"/>
              </p:cNvSpPr>
              <p:nvPr/>
            </p:nvSpPr>
            <p:spPr bwMode="auto">
              <a:xfrm>
                <a:off x="337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60" name="Rectangle 1420"/>
              <p:cNvSpPr>
                <a:spLocks noChangeArrowheads="1"/>
              </p:cNvSpPr>
              <p:nvPr/>
            </p:nvSpPr>
            <p:spPr bwMode="auto">
              <a:xfrm>
                <a:off x="337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861" name="Rectangle 1421"/>
              <p:cNvSpPr>
                <a:spLocks noChangeArrowheads="1"/>
              </p:cNvSpPr>
              <p:nvPr/>
            </p:nvSpPr>
            <p:spPr bwMode="auto">
              <a:xfrm>
                <a:off x="337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42823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Group 2"/>
          <p:cNvGrpSpPr>
            <a:grpSpLocks/>
          </p:cNvGrpSpPr>
          <p:nvPr/>
        </p:nvGrpSpPr>
        <p:grpSpPr bwMode="auto">
          <a:xfrm>
            <a:off x="635000" y="819150"/>
            <a:ext cx="3422650" cy="2224088"/>
            <a:chOff x="739" y="1650"/>
            <a:chExt cx="1928" cy="1253"/>
          </a:xfrm>
        </p:grpSpPr>
        <p:grpSp>
          <p:nvGrpSpPr>
            <p:cNvPr id="64515" name="Group 3"/>
            <p:cNvGrpSpPr>
              <a:grpSpLocks/>
            </p:cNvGrpSpPr>
            <p:nvPr/>
          </p:nvGrpSpPr>
          <p:grpSpPr bwMode="auto">
            <a:xfrm>
              <a:off x="1362" y="1650"/>
              <a:ext cx="1305" cy="573"/>
              <a:chOff x="965" y="1650"/>
              <a:chExt cx="2325" cy="1020"/>
            </a:xfrm>
          </p:grpSpPr>
          <p:grpSp>
            <p:nvGrpSpPr>
              <p:cNvPr id="64516" name="Group 4"/>
              <p:cNvGrpSpPr>
                <a:grpSpLocks/>
              </p:cNvGrpSpPr>
              <p:nvPr/>
            </p:nvGrpSpPr>
            <p:grpSpPr bwMode="auto">
              <a:xfrm>
                <a:off x="965" y="1650"/>
                <a:ext cx="482" cy="1020"/>
                <a:chOff x="965" y="1650"/>
                <a:chExt cx="482" cy="1020"/>
              </a:xfrm>
            </p:grpSpPr>
            <p:sp>
              <p:nvSpPr>
                <p:cNvPr id="64517" name="AutoShape 5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18" name="Rectangle 6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19" name="Rectangle 7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20" name="Rectangle 8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21" name="Rectangle 9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22" name="Rectangle 10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523" name="Group 11"/>
              <p:cNvGrpSpPr>
                <a:grpSpLocks/>
              </p:cNvGrpSpPr>
              <p:nvPr/>
            </p:nvGrpSpPr>
            <p:grpSpPr bwMode="auto">
              <a:xfrm>
                <a:off x="1334" y="1650"/>
                <a:ext cx="482" cy="1020"/>
                <a:chOff x="965" y="1650"/>
                <a:chExt cx="482" cy="1020"/>
              </a:xfrm>
            </p:grpSpPr>
            <p:sp>
              <p:nvSpPr>
                <p:cNvPr id="64524" name="AutoShape 12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25" name="Rectangle 13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26" name="Rectangle 14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27" name="Rectangle 15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28" name="Rectangle 16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29" name="Rectangle 17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530" name="Group 18"/>
              <p:cNvGrpSpPr>
                <a:grpSpLocks/>
              </p:cNvGrpSpPr>
              <p:nvPr/>
            </p:nvGrpSpPr>
            <p:grpSpPr bwMode="auto">
              <a:xfrm>
                <a:off x="1703" y="1650"/>
                <a:ext cx="482" cy="1020"/>
                <a:chOff x="965" y="1650"/>
                <a:chExt cx="482" cy="1020"/>
              </a:xfrm>
            </p:grpSpPr>
            <p:sp>
              <p:nvSpPr>
                <p:cNvPr id="64531" name="AutoShape 19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32" name="Rectangle 20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33" name="Rectangle 21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34" name="Rectangle 22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35" name="Rectangle 23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36" name="Rectangle 24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537" name="Group 25"/>
              <p:cNvGrpSpPr>
                <a:grpSpLocks/>
              </p:cNvGrpSpPr>
              <p:nvPr/>
            </p:nvGrpSpPr>
            <p:grpSpPr bwMode="auto">
              <a:xfrm>
                <a:off x="2072" y="1650"/>
                <a:ext cx="482" cy="1020"/>
                <a:chOff x="965" y="1650"/>
                <a:chExt cx="482" cy="1020"/>
              </a:xfrm>
            </p:grpSpPr>
            <p:sp>
              <p:nvSpPr>
                <p:cNvPr id="64538" name="AutoShape 26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39" name="Rectangle 27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40" name="Rectangle 28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41" name="Rectangle 29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42" name="Rectangle 30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43" name="Rectangle 31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544" name="Group 32"/>
              <p:cNvGrpSpPr>
                <a:grpSpLocks/>
              </p:cNvGrpSpPr>
              <p:nvPr/>
            </p:nvGrpSpPr>
            <p:grpSpPr bwMode="auto">
              <a:xfrm>
                <a:off x="2439" y="1650"/>
                <a:ext cx="482" cy="1020"/>
                <a:chOff x="965" y="1650"/>
                <a:chExt cx="482" cy="1020"/>
              </a:xfrm>
            </p:grpSpPr>
            <p:sp>
              <p:nvSpPr>
                <p:cNvPr id="64545" name="AutoShape 33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46" name="Rectangle 34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47" name="Rectangle 35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48" name="Rectangle 36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49" name="Rectangle 37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50" name="Rectangle 38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551" name="Group 39"/>
              <p:cNvGrpSpPr>
                <a:grpSpLocks/>
              </p:cNvGrpSpPr>
              <p:nvPr/>
            </p:nvGrpSpPr>
            <p:grpSpPr bwMode="auto">
              <a:xfrm>
                <a:off x="2808" y="1650"/>
                <a:ext cx="482" cy="1020"/>
                <a:chOff x="965" y="1650"/>
                <a:chExt cx="482" cy="1020"/>
              </a:xfrm>
            </p:grpSpPr>
            <p:sp>
              <p:nvSpPr>
                <p:cNvPr id="64552" name="AutoShape 40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53" name="Rectangle 41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54" name="Rectangle 42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55" name="Rectangle 43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56" name="Rectangle 44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57" name="Rectangle 45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4558" name="Group 46"/>
            <p:cNvGrpSpPr>
              <a:grpSpLocks/>
            </p:cNvGrpSpPr>
            <p:nvPr/>
          </p:nvGrpSpPr>
          <p:grpSpPr bwMode="auto">
            <a:xfrm>
              <a:off x="1164" y="1877"/>
              <a:ext cx="1305" cy="573"/>
              <a:chOff x="965" y="1650"/>
              <a:chExt cx="2325" cy="1020"/>
            </a:xfrm>
          </p:grpSpPr>
          <p:grpSp>
            <p:nvGrpSpPr>
              <p:cNvPr id="64559" name="Group 47"/>
              <p:cNvGrpSpPr>
                <a:grpSpLocks/>
              </p:cNvGrpSpPr>
              <p:nvPr/>
            </p:nvGrpSpPr>
            <p:grpSpPr bwMode="auto">
              <a:xfrm>
                <a:off x="965" y="1650"/>
                <a:ext cx="482" cy="1020"/>
                <a:chOff x="965" y="1650"/>
                <a:chExt cx="482" cy="1020"/>
              </a:xfrm>
            </p:grpSpPr>
            <p:sp>
              <p:nvSpPr>
                <p:cNvPr id="64560" name="AutoShape 48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61" name="Rectangle 49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62" name="Rectangle 50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63" name="Rectangle 51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64" name="Rectangle 52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65" name="Rectangle 53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566" name="Group 54"/>
              <p:cNvGrpSpPr>
                <a:grpSpLocks/>
              </p:cNvGrpSpPr>
              <p:nvPr/>
            </p:nvGrpSpPr>
            <p:grpSpPr bwMode="auto">
              <a:xfrm>
                <a:off x="1334" y="1650"/>
                <a:ext cx="482" cy="1020"/>
                <a:chOff x="965" y="1650"/>
                <a:chExt cx="482" cy="1020"/>
              </a:xfrm>
            </p:grpSpPr>
            <p:sp>
              <p:nvSpPr>
                <p:cNvPr id="64567" name="AutoShape 55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68" name="Rectangle 56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69" name="Rectangle 57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70" name="Rectangle 58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71" name="Rectangle 59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72" name="Rectangle 60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573" name="Group 61"/>
              <p:cNvGrpSpPr>
                <a:grpSpLocks/>
              </p:cNvGrpSpPr>
              <p:nvPr/>
            </p:nvGrpSpPr>
            <p:grpSpPr bwMode="auto">
              <a:xfrm>
                <a:off x="1703" y="1650"/>
                <a:ext cx="482" cy="1020"/>
                <a:chOff x="965" y="1650"/>
                <a:chExt cx="482" cy="1020"/>
              </a:xfrm>
            </p:grpSpPr>
            <p:sp>
              <p:nvSpPr>
                <p:cNvPr id="64574" name="AutoShape 62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75" name="Rectangle 63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76" name="Rectangle 64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77" name="Rectangle 65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78" name="Rectangle 66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79" name="Rectangle 67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580" name="Group 68"/>
              <p:cNvGrpSpPr>
                <a:grpSpLocks/>
              </p:cNvGrpSpPr>
              <p:nvPr/>
            </p:nvGrpSpPr>
            <p:grpSpPr bwMode="auto">
              <a:xfrm>
                <a:off x="2072" y="1650"/>
                <a:ext cx="482" cy="1020"/>
                <a:chOff x="965" y="1650"/>
                <a:chExt cx="482" cy="1020"/>
              </a:xfrm>
            </p:grpSpPr>
            <p:sp>
              <p:nvSpPr>
                <p:cNvPr id="64581" name="AutoShape 69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82" name="Rectangle 70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83" name="Rectangle 71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84" name="Rectangle 72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85" name="Rectangle 73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86" name="Rectangle 74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587" name="Group 75"/>
              <p:cNvGrpSpPr>
                <a:grpSpLocks/>
              </p:cNvGrpSpPr>
              <p:nvPr/>
            </p:nvGrpSpPr>
            <p:grpSpPr bwMode="auto">
              <a:xfrm>
                <a:off x="2439" y="1650"/>
                <a:ext cx="482" cy="1020"/>
                <a:chOff x="965" y="1650"/>
                <a:chExt cx="482" cy="1020"/>
              </a:xfrm>
            </p:grpSpPr>
            <p:sp>
              <p:nvSpPr>
                <p:cNvPr id="64588" name="AutoShape 76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89" name="Rectangle 77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90" name="Rectangle 78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91" name="Rectangle 79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92" name="Rectangle 80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93" name="Rectangle 81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594" name="Group 82"/>
              <p:cNvGrpSpPr>
                <a:grpSpLocks/>
              </p:cNvGrpSpPr>
              <p:nvPr/>
            </p:nvGrpSpPr>
            <p:grpSpPr bwMode="auto">
              <a:xfrm>
                <a:off x="2808" y="1650"/>
                <a:ext cx="482" cy="1020"/>
                <a:chOff x="965" y="1650"/>
                <a:chExt cx="482" cy="1020"/>
              </a:xfrm>
            </p:grpSpPr>
            <p:sp>
              <p:nvSpPr>
                <p:cNvPr id="64595" name="AutoShape 83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96" name="Rectangle 84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97" name="Rectangle 85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98" name="Rectangle 86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599" name="Rectangle 87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00" name="Rectangle 88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4601" name="Group 89"/>
            <p:cNvGrpSpPr>
              <a:grpSpLocks/>
            </p:cNvGrpSpPr>
            <p:nvPr/>
          </p:nvGrpSpPr>
          <p:grpSpPr bwMode="auto">
            <a:xfrm>
              <a:off x="965" y="2097"/>
              <a:ext cx="1305" cy="573"/>
              <a:chOff x="965" y="1650"/>
              <a:chExt cx="2325" cy="1020"/>
            </a:xfrm>
          </p:grpSpPr>
          <p:grpSp>
            <p:nvGrpSpPr>
              <p:cNvPr id="64602" name="Group 90"/>
              <p:cNvGrpSpPr>
                <a:grpSpLocks/>
              </p:cNvGrpSpPr>
              <p:nvPr/>
            </p:nvGrpSpPr>
            <p:grpSpPr bwMode="auto">
              <a:xfrm>
                <a:off x="965" y="1650"/>
                <a:ext cx="482" cy="1020"/>
                <a:chOff x="965" y="1650"/>
                <a:chExt cx="482" cy="1020"/>
              </a:xfrm>
            </p:grpSpPr>
            <p:sp>
              <p:nvSpPr>
                <p:cNvPr id="64603" name="AutoShape 91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04" name="Rectangle 92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05" name="Rectangle 93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06" name="Rectangle 94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07" name="Rectangle 95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08" name="Rectangle 96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609" name="Group 97"/>
              <p:cNvGrpSpPr>
                <a:grpSpLocks/>
              </p:cNvGrpSpPr>
              <p:nvPr/>
            </p:nvGrpSpPr>
            <p:grpSpPr bwMode="auto">
              <a:xfrm>
                <a:off x="1334" y="1650"/>
                <a:ext cx="482" cy="1020"/>
                <a:chOff x="965" y="1650"/>
                <a:chExt cx="482" cy="1020"/>
              </a:xfrm>
            </p:grpSpPr>
            <p:sp>
              <p:nvSpPr>
                <p:cNvPr id="64610" name="AutoShape 98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11" name="Rectangle 99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12" name="Rectangle 100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13" name="Rectangle 101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14" name="Rectangle 102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15" name="Rectangle 103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616" name="Group 104"/>
              <p:cNvGrpSpPr>
                <a:grpSpLocks/>
              </p:cNvGrpSpPr>
              <p:nvPr/>
            </p:nvGrpSpPr>
            <p:grpSpPr bwMode="auto">
              <a:xfrm>
                <a:off x="1703" y="1650"/>
                <a:ext cx="482" cy="1020"/>
                <a:chOff x="965" y="1650"/>
                <a:chExt cx="482" cy="1020"/>
              </a:xfrm>
            </p:grpSpPr>
            <p:sp>
              <p:nvSpPr>
                <p:cNvPr id="64617" name="AutoShape 105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18" name="Rectangle 106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19" name="Rectangle 107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20" name="Rectangle 108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21" name="Rectangle 109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22" name="Rectangle 110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623" name="Group 111"/>
              <p:cNvGrpSpPr>
                <a:grpSpLocks/>
              </p:cNvGrpSpPr>
              <p:nvPr/>
            </p:nvGrpSpPr>
            <p:grpSpPr bwMode="auto">
              <a:xfrm>
                <a:off x="2072" y="1650"/>
                <a:ext cx="482" cy="1020"/>
                <a:chOff x="965" y="1650"/>
                <a:chExt cx="482" cy="1020"/>
              </a:xfrm>
            </p:grpSpPr>
            <p:sp>
              <p:nvSpPr>
                <p:cNvPr id="64624" name="AutoShape 112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25" name="Rectangle 113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26" name="Rectangle 114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27" name="Rectangle 115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28" name="Rectangle 116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29" name="Rectangle 117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630" name="Group 118"/>
              <p:cNvGrpSpPr>
                <a:grpSpLocks/>
              </p:cNvGrpSpPr>
              <p:nvPr/>
            </p:nvGrpSpPr>
            <p:grpSpPr bwMode="auto">
              <a:xfrm>
                <a:off x="2439" y="1650"/>
                <a:ext cx="482" cy="1020"/>
                <a:chOff x="965" y="1650"/>
                <a:chExt cx="482" cy="1020"/>
              </a:xfrm>
            </p:grpSpPr>
            <p:sp>
              <p:nvSpPr>
                <p:cNvPr id="64631" name="AutoShape 119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32" name="Rectangle 120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33" name="Rectangle 121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34" name="Rectangle 122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35" name="Rectangle 123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36" name="Rectangle 124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637" name="Group 125"/>
              <p:cNvGrpSpPr>
                <a:grpSpLocks/>
              </p:cNvGrpSpPr>
              <p:nvPr/>
            </p:nvGrpSpPr>
            <p:grpSpPr bwMode="auto">
              <a:xfrm>
                <a:off x="2808" y="1650"/>
                <a:ext cx="482" cy="1020"/>
                <a:chOff x="965" y="1650"/>
                <a:chExt cx="482" cy="1020"/>
              </a:xfrm>
            </p:grpSpPr>
            <p:sp>
              <p:nvSpPr>
                <p:cNvPr id="64638" name="AutoShape 126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39" name="Rectangle 127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40" name="Rectangle 128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41" name="Rectangle 129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42" name="Rectangle 130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43" name="Rectangle 131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4644" name="Group 132"/>
            <p:cNvGrpSpPr>
              <a:grpSpLocks/>
            </p:cNvGrpSpPr>
            <p:nvPr/>
          </p:nvGrpSpPr>
          <p:grpSpPr bwMode="auto">
            <a:xfrm>
              <a:off x="739" y="2330"/>
              <a:ext cx="1305" cy="573"/>
              <a:chOff x="965" y="1650"/>
              <a:chExt cx="2325" cy="1020"/>
            </a:xfrm>
          </p:grpSpPr>
          <p:grpSp>
            <p:nvGrpSpPr>
              <p:cNvPr id="64645" name="Group 133"/>
              <p:cNvGrpSpPr>
                <a:grpSpLocks/>
              </p:cNvGrpSpPr>
              <p:nvPr/>
            </p:nvGrpSpPr>
            <p:grpSpPr bwMode="auto">
              <a:xfrm>
                <a:off x="965" y="1650"/>
                <a:ext cx="482" cy="1020"/>
                <a:chOff x="965" y="1650"/>
                <a:chExt cx="482" cy="1020"/>
              </a:xfrm>
            </p:grpSpPr>
            <p:sp>
              <p:nvSpPr>
                <p:cNvPr id="64646" name="AutoShape 134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47" name="Rectangle 135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48" name="Rectangle 136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49" name="Rectangle 137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50" name="Rectangle 138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51" name="Rectangle 139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652" name="Group 140"/>
              <p:cNvGrpSpPr>
                <a:grpSpLocks/>
              </p:cNvGrpSpPr>
              <p:nvPr/>
            </p:nvGrpSpPr>
            <p:grpSpPr bwMode="auto">
              <a:xfrm>
                <a:off x="1334" y="1650"/>
                <a:ext cx="482" cy="1020"/>
                <a:chOff x="965" y="1650"/>
                <a:chExt cx="482" cy="1020"/>
              </a:xfrm>
            </p:grpSpPr>
            <p:sp>
              <p:nvSpPr>
                <p:cNvPr id="64653" name="AutoShape 141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54" name="Rectangle 142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55" name="Rectangle 143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56" name="Rectangle 144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57" name="Rectangle 145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58" name="Rectangle 146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659" name="Group 147"/>
              <p:cNvGrpSpPr>
                <a:grpSpLocks/>
              </p:cNvGrpSpPr>
              <p:nvPr/>
            </p:nvGrpSpPr>
            <p:grpSpPr bwMode="auto">
              <a:xfrm>
                <a:off x="1703" y="1650"/>
                <a:ext cx="482" cy="1020"/>
                <a:chOff x="965" y="1650"/>
                <a:chExt cx="482" cy="1020"/>
              </a:xfrm>
            </p:grpSpPr>
            <p:sp>
              <p:nvSpPr>
                <p:cNvPr id="64660" name="AutoShape 148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61" name="Rectangle 149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62" name="Rectangle 150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63" name="Rectangle 151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64" name="Rectangle 152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65" name="Rectangle 153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666" name="Group 154"/>
              <p:cNvGrpSpPr>
                <a:grpSpLocks/>
              </p:cNvGrpSpPr>
              <p:nvPr/>
            </p:nvGrpSpPr>
            <p:grpSpPr bwMode="auto">
              <a:xfrm>
                <a:off x="2072" y="1650"/>
                <a:ext cx="482" cy="1020"/>
                <a:chOff x="965" y="1650"/>
                <a:chExt cx="482" cy="1020"/>
              </a:xfrm>
            </p:grpSpPr>
            <p:sp>
              <p:nvSpPr>
                <p:cNvPr id="64667" name="AutoShape 155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68" name="Rectangle 156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69" name="Rectangle 157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70" name="Rectangle 158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71" name="Rectangle 159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72" name="Rectangle 160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673" name="Group 161"/>
              <p:cNvGrpSpPr>
                <a:grpSpLocks/>
              </p:cNvGrpSpPr>
              <p:nvPr/>
            </p:nvGrpSpPr>
            <p:grpSpPr bwMode="auto">
              <a:xfrm>
                <a:off x="2439" y="1650"/>
                <a:ext cx="482" cy="1020"/>
                <a:chOff x="965" y="1650"/>
                <a:chExt cx="482" cy="1020"/>
              </a:xfrm>
            </p:grpSpPr>
            <p:sp>
              <p:nvSpPr>
                <p:cNvPr id="64674" name="AutoShape 162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75" name="Rectangle 163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76" name="Rectangle 164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77" name="Rectangle 165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78" name="Rectangle 166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79" name="Rectangle 167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680" name="Group 168"/>
              <p:cNvGrpSpPr>
                <a:grpSpLocks/>
              </p:cNvGrpSpPr>
              <p:nvPr/>
            </p:nvGrpSpPr>
            <p:grpSpPr bwMode="auto">
              <a:xfrm>
                <a:off x="2808" y="1650"/>
                <a:ext cx="482" cy="1020"/>
                <a:chOff x="965" y="1650"/>
                <a:chExt cx="482" cy="1020"/>
              </a:xfrm>
            </p:grpSpPr>
            <p:sp>
              <p:nvSpPr>
                <p:cNvPr id="64681" name="AutoShape 169"/>
                <p:cNvSpPr>
                  <a:spLocks noChangeArrowheads="1"/>
                </p:cNvSpPr>
                <p:nvPr/>
              </p:nvSpPr>
              <p:spPr bwMode="auto">
                <a:xfrm>
                  <a:off x="965" y="1650"/>
                  <a:ext cx="482" cy="1020"/>
                </a:xfrm>
                <a:prstGeom prst="cube">
                  <a:avLst>
                    <a:gd name="adj" fmla="val 34023"/>
                  </a:avLst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82" name="Rectangle 170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994" y="1877"/>
                  <a:ext cx="255" cy="765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83" name="Rectangle 171"/>
                <p:cNvSpPr>
                  <a:spLocks noChangeArrowheads="1"/>
                </p:cNvSpPr>
                <p:nvPr/>
              </p:nvSpPr>
              <p:spPr bwMode="auto">
                <a:xfrm>
                  <a:off x="994" y="199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84" name="Rectangle 172"/>
                <p:cNvSpPr>
                  <a:spLocks noChangeArrowheads="1"/>
                </p:cNvSpPr>
                <p:nvPr/>
              </p:nvSpPr>
              <p:spPr bwMode="auto">
                <a:xfrm>
                  <a:off x="994" y="216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85" name="Rectangle 173"/>
                <p:cNvSpPr>
                  <a:spLocks noChangeArrowheads="1"/>
                </p:cNvSpPr>
                <p:nvPr/>
              </p:nvSpPr>
              <p:spPr bwMode="auto">
                <a:xfrm>
                  <a:off x="994" y="2330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686" name="Rectangle 174"/>
                <p:cNvSpPr>
                  <a:spLocks noChangeArrowheads="1"/>
                </p:cNvSpPr>
                <p:nvPr/>
              </p:nvSpPr>
              <p:spPr bwMode="auto">
                <a:xfrm>
                  <a:off x="994" y="2501"/>
                  <a:ext cx="255" cy="28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4687" name="Group 175"/>
          <p:cNvGrpSpPr>
            <a:grpSpLocks/>
          </p:cNvGrpSpPr>
          <p:nvPr/>
        </p:nvGrpSpPr>
        <p:grpSpPr bwMode="auto">
          <a:xfrm>
            <a:off x="3830638" y="819150"/>
            <a:ext cx="3421062" cy="2224088"/>
            <a:chOff x="1675" y="261"/>
            <a:chExt cx="1928" cy="1253"/>
          </a:xfrm>
        </p:grpSpPr>
        <p:grpSp>
          <p:nvGrpSpPr>
            <p:cNvPr id="64688" name="Group 176"/>
            <p:cNvGrpSpPr>
              <a:grpSpLocks/>
            </p:cNvGrpSpPr>
            <p:nvPr/>
          </p:nvGrpSpPr>
          <p:grpSpPr bwMode="auto">
            <a:xfrm>
              <a:off x="2298" y="261"/>
              <a:ext cx="1305" cy="573"/>
              <a:chOff x="2326" y="2160"/>
              <a:chExt cx="1305" cy="573"/>
            </a:xfrm>
          </p:grpSpPr>
          <p:sp>
            <p:nvSpPr>
              <p:cNvPr id="64689" name="AutoShape 177"/>
              <p:cNvSpPr>
                <a:spLocks noChangeArrowheads="1"/>
              </p:cNvSpPr>
              <p:nvPr/>
            </p:nvSpPr>
            <p:spPr bwMode="auto">
              <a:xfrm>
                <a:off x="2326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90" name="Rectangle 178" descr="ひし形 (枠のみ)"/>
              <p:cNvSpPr>
                <a:spLocks noChangeArrowheads="1"/>
              </p:cNvSpPr>
              <p:nvPr/>
            </p:nvSpPr>
            <p:spPr bwMode="auto">
              <a:xfrm>
                <a:off x="2342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91" name="Rectangle 179"/>
              <p:cNvSpPr>
                <a:spLocks noChangeArrowheads="1"/>
              </p:cNvSpPr>
              <p:nvPr/>
            </p:nvSpPr>
            <p:spPr bwMode="auto">
              <a:xfrm>
                <a:off x="2342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92" name="Rectangle 180"/>
              <p:cNvSpPr>
                <a:spLocks noChangeArrowheads="1"/>
              </p:cNvSpPr>
              <p:nvPr/>
            </p:nvSpPr>
            <p:spPr bwMode="auto">
              <a:xfrm>
                <a:off x="2342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93" name="Rectangle 181"/>
              <p:cNvSpPr>
                <a:spLocks noChangeArrowheads="1"/>
              </p:cNvSpPr>
              <p:nvPr/>
            </p:nvSpPr>
            <p:spPr bwMode="auto">
              <a:xfrm>
                <a:off x="2342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94" name="Rectangle 182"/>
              <p:cNvSpPr>
                <a:spLocks noChangeArrowheads="1"/>
              </p:cNvSpPr>
              <p:nvPr/>
            </p:nvSpPr>
            <p:spPr bwMode="auto">
              <a:xfrm>
                <a:off x="2342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95" name="AutoShape 183"/>
              <p:cNvSpPr>
                <a:spLocks noChangeArrowheads="1"/>
              </p:cNvSpPr>
              <p:nvPr/>
            </p:nvSpPr>
            <p:spPr bwMode="auto">
              <a:xfrm>
                <a:off x="253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96" name="Rectangle 184" descr="ひし形 (枠のみ)"/>
              <p:cNvSpPr>
                <a:spLocks noChangeArrowheads="1"/>
              </p:cNvSpPr>
              <p:nvPr/>
            </p:nvSpPr>
            <p:spPr bwMode="auto">
              <a:xfrm>
                <a:off x="254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97" name="Rectangle 185"/>
              <p:cNvSpPr>
                <a:spLocks noChangeArrowheads="1"/>
              </p:cNvSpPr>
              <p:nvPr/>
            </p:nvSpPr>
            <p:spPr bwMode="auto">
              <a:xfrm>
                <a:off x="254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98" name="Rectangle 186"/>
              <p:cNvSpPr>
                <a:spLocks noChangeArrowheads="1"/>
              </p:cNvSpPr>
              <p:nvPr/>
            </p:nvSpPr>
            <p:spPr bwMode="auto">
              <a:xfrm>
                <a:off x="254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99" name="Rectangle 187"/>
              <p:cNvSpPr>
                <a:spLocks noChangeArrowheads="1"/>
              </p:cNvSpPr>
              <p:nvPr/>
            </p:nvSpPr>
            <p:spPr bwMode="auto">
              <a:xfrm>
                <a:off x="254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00" name="Rectangle 188"/>
              <p:cNvSpPr>
                <a:spLocks noChangeArrowheads="1"/>
              </p:cNvSpPr>
              <p:nvPr/>
            </p:nvSpPr>
            <p:spPr bwMode="auto">
              <a:xfrm>
                <a:off x="254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01" name="AutoShape 189"/>
              <p:cNvSpPr>
                <a:spLocks noChangeArrowheads="1"/>
              </p:cNvSpPr>
              <p:nvPr/>
            </p:nvSpPr>
            <p:spPr bwMode="auto">
              <a:xfrm>
                <a:off x="274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02" name="Rectangle 190" descr="ひし形 (枠のみ)"/>
              <p:cNvSpPr>
                <a:spLocks noChangeArrowheads="1"/>
              </p:cNvSpPr>
              <p:nvPr/>
            </p:nvSpPr>
            <p:spPr bwMode="auto">
              <a:xfrm>
                <a:off x="275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03" name="Rectangle 191"/>
              <p:cNvSpPr>
                <a:spLocks noChangeArrowheads="1"/>
              </p:cNvSpPr>
              <p:nvPr/>
            </p:nvSpPr>
            <p:spPr bwMode="auto">
              <a:xfrm>
                <a:off x="275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04" name="Rectangle 192"/>
              <p:cNvSpPr>
                <a:spLocks noChangeArrowheads="1"/>
              </p:cNvSpPr>
              <p:nvPr/>
            </p:nvSpPr>
            <p:spPr bwMode="auto">
              <a:xfrm>
                <a:off x="275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05" name="Rectangle 193"/>
              <p:cNvSpPr>
                <a:spLocks noChangeArrowheads="1"/>
              </p:cNvSpPr>
              <p:nvPr/>
            </p:nvSpPr>
            <p:spPr bwMode="auto">
              <a:xfrm>
                <a:off x="275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06" name="Rectangle 194"/>
              <p:cNvSpPr>
                <a:spLocks noChangeArrowheads="1"/>
              </p:cNvSpPr>
              <p:nvPr/>
            </p:nvSpPr>
            <p:spPr bwMode="auto">
              <a:xfrm>
                <a:off x="275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07" name="AutoShape 195"/>
              <p:cNvSpPr>
                <a:spLocks noChangeArrowheads="1"/>
              </p:cNvSpPr>
              <p:nvPr/>
            </p:nvSpPr>
            <p:spPr bwMode="auto">
              <a:xfrm>
                <a:off x="2947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08" name="Rectangle 196" descr="ひし形 (枠のみ)"/>
              <p:cNvSpPr>
                <a:spLocks noChangeArrowheads="1"/>
              </p:cNvSpPr>
              <p:nvPr/>
            </p:nvSpPr>
            <p:spPr bwMode="auto">
              <a:xfrm>
                <a:off x="2963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09" name="Rectangle 197"/>
              <p:cNvSpPr>
                <a:spLocks noChangeArrowheads="1"/>
              </p:cNvSpPr>
              <p:nvPr/>
            </p:nvSpPr>
            <p:spPr bwMode="auto">
              <a:xfrm>
                <a:off x="2963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10" name="Rectangle 198"/>
              <p:cNvSpPr>
                <a:spLocks noChangeArrowheads="1"/>
              </p:cNvSpPr>
              <p:nvPr/>
            </p:nvSpPr>
            <p:spPr bwMode="auto">
              <a:xfrm>
                <a:off x="2963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11" name="Rectangle 199"/>
              <p:cNvSpPr>
                <a:spLocks noChangeArrowheads="1"/>
              </p:cNvSpPr>
              <p:nvPr/>
            </p:nvSpPr>
            <p:spPr bwMode="auto">
              <a:xfrm>
                <a:off x="2963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12" name="Rectangle 200"/>
              <p:cNvSpPr>
                <a:spLocks noChangeArrowheads="1"/>
              </p:cNvSpPr>
              <p:nvPr/>
            </p:nvSpPr>
            <p:spPr bwMode="auto">
              <a:xfrm>
                <a:off x="2963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13" name="AutoShape 201"/>
              <p:cNvSpPr>
                <a:spLocks noChangeArrowheads="1"/>
              </p:cNvSpPr>
              <p:nvPr/>
            </p:nvSpPr>
            <p:spPr bwMode="auto">
              <a:xfrm>
                <a:off x="315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14" name="Rectangle 202" descr="ひし形 (枠のみ)"/>
              <p:cNvSpPr>
                <a:spLocks noChangeArrowheads="1"/>
              </p:cNvSpPr>
              <p:nvPr/>
            </p:nvSpPr>
            <p:spPr bwMode="auto">
              <a:xfrm>
                <a:off x="316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15" name="Rectangle 203"/>
              <p:cNvSpPr>
                <a:spLocks noChangeArrowheads="1"/>
              </p:cNvSpPr>
              <p:nvPr/>
            </p:nvSpPr>
            <p:spPr bwMode="auto">
              <a:xfrm>
                <a:off x="316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16" name="Rectangle 204"/>
              <p:cNvSpPr>
                <a:spLocks noChangeArrowheads="1"/>
              </p:cNvSpPr>
              <p:nvPr/>
            </p:nvSpPr>
            <p:spPr bwMode="auto">
              <a:xfrm>
                <a:off x="316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17" name="Rectangle 205"/>
              <p:cNvSpPr>
                <a:spLocks noChangeArrowheads="1"/>
              </p:cNvSpPr>
              <p:nvPr/>
            </p:nvSpPr>
            <p:spPr bwMode="auto">
              <a:xfrm>
                <a:off x="316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18" name="Rectangle 206"/>
              <p:cNvSpPr>
                <a:spLocks noChangeArrowheads="1"/>
              </p:cNvSpPr>
              <p:nvPr/>
            </p:nvSpPr>
            <p:spPr bwMode="auto">
              <a:xfrm>
                <a:off x="316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19" name="AutoShape 207"/>
              <p:cNvSpPr>
                <a:spLocks noChangeArrowheads="1"/>
              </p:cNvSpPr>
              <p:nvPr/>
            </p:nvSpPr>
            <p:spPr bwMode="auto">
              <a:xfrm>
                <a:off x="336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20" name="Rectangle 208" descr="ひし形 (枠のみ)"/>
              <p:cNvSpPr>
                <a:spLocks noChangeArrowheads="1"/>
              </p:cNvSpPr>
              <p:nvPr/>
            </p:nvSpPr>
            <p:spPr bwMode="auto">
              <a:xfrm>
                <a:off x="337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21" name="Rectangle 209"/>
              <p:cNvSpPr>
                <a:spLocks noChangeArrowheads="1"/>
              </p:cNvSpPr>
              <p:nvPr/>
            </p:nvSpPr>
            <p:spPr bwMode="auto">
              <a:xfrm>
                <a:off x="337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22" name="Rectangle 210"/>
              <p:cNvSpPr>
                <a:spLocks noChangeArrowheads="1"/>
              </p:cNvSpPr>
              <p:nvPr/>
            </p:nvSpPr>
            <p:spPr bwMode="auto">
              <a:xfrm>
                <a:off x="337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23" name="Rectangle 211"/>
              <p:cNvSpPr>
                <a:spLocks noChangeArrowheads="1"/>
              </p:cNvSpPr>
              <p:nvPr/>
            </p:nvSpPr>
            <p:spPr bwMode="auto">
              <a:xfrm>
                <a:off x="337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24" name="Rectangle 212"/>
              <p:cNvSpPr>
                <a:spLocks noChangeArrowheads="1"/>
              </p:cNvSpPr>
              <p:nvPr/>
            </p:nvSpPr>
            <p:spPr bwMode="auto">
              <a:xfrm>
                <a:off x="337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725" name="Group 213"/>
            <p:cNvGrpSpPr>
              <a:grpSpLocks/>
            </p:cNvGrpSpPr>
            <p:nvPr/>
          </p:nvGrpSpPr>
          <p:grpSpPr bwMode="auto">
            <a:xfrm>
              <a:off x="2100" y="487"/>
              <a:ext cx="1305" cy="573"/>
              <a:chOff x="2326" y="2160"/>
              <a:chExt cx="1305" cy="573"/>
            </a:xfrm>
          </p:grpSpPr>
          <p:sp>
            <p:nvSpPr>
              <p:cNvPr id="64726" name="AutoShape 214"/>
              <p:cNvSpPr>
                <a:spLocks noChangeArrowheads="1"/>
              </p:cNvSpPr>
              <p:nvPr/>
            </p:nvSpPr>
            <p:spPr bwMode="auto">
              <a:xfrm>
                <a:off x="2326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27" name="Rectangle 215" descr="ひし形 (枠のみ)"/>
              <p:cNvSpPr>
                <a:spLocks noChangeArrowheads="1"/>
              </p:cNvSpPr>
              <p:nvPr/>
            </p:nvSpPr>
            <p:spPr bwMode="auto">
              <a:xfrm>
                <a:off x="2342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28" name="Rectangle 216"/>
              <p:cNvSpPr>
                <a:spLocks noChangeArrowheads="1"/>
              </p:cNvSpPr>
              <p:nvPr/>
            </p:nvSpPr>
            <p:spPr bwMode="auto">
              <a:xfrm>
                <a:off x="2342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29" name="Rectangle 217"/>
              <p:cNvSpPr>
                <a:spLocks noChangeArrowheads="1"/>
              </p:cNvSpPr>
              <p:nvPr/>
            </p:nvSpPr>
            <p:spPr bwMode="auto">
              <a:xfrm>
                <a:off x="2342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30" name="Rectangle 218"/>
              <p:cNvSpPr>
                <a:spLocks noChangeArrowheads="1"/>
              </p:cNvSpPr>
              <p:nvPr/>
            </p:nvSpPr>
            <p:spPr bwMode="auto">
              <a:xfrm>
                <a:off x="2342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31" name="Rectangle 219"/>
              <p:cNvSpPr>
                <a:spLocks noChangeArrowheads="1"/>
              </p:cNvSpPr>
              <p:nvPr/>
            </p:nvSpPr>
            <p:spPr bwMode="auto">
              <a:xfrm>
                <a:off x="2342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32" name="AutoShape 220"/>
              <p:cNvSpPr>
                <a:spLocks noChangeArrowheads="1"/>
              </p:cNvSpPr>
              <p:nvPr/>
            </p:nvSpPr>
            <p:spPr bwMode="auto">
              <a:xfrm>
                <a:off x="253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33" name="Rectangle 221" descr="ひし形 (枠のみ)"/>
              <p:cNvSpPr>
                <a:spLocks noChangeArrowheads="1"/>
              </p:cNvSpPr>
              <p:nvPr/>
            </p:nvSpPr>
            <p:spPr bwMode="auto">
              <a:xfrm>
                <a:off x="254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34" name="Rectangle 222"/>
              <p:cNvSpPr>
                <a:spLocks noChangeArrowheads="1"/>
              </p:cNvSpPr>
              <p:nvPr/>
            </p:nvSpPr>
            <p:spPr bwMode="auto">
              <a:xfrm>
                <a:off x="254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35" name="Rectangle 223"/>
              <p:cNvSpPr>
                <a:spLocks noChangeArrowheads="1"/>
              </p:cNvSpPr>
              <p:nvPr/>
            </p:nvSpPr>
            <p:spPr bwMode="auto">
              <a:xfrm>
                <a:off x="254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36" name="Rectangle 224"/>
              <p:cNvSpPr>
                <a:spLocks noChangeArrowheads="1"/>
              </p:cNvSpPr>
              <p:nvPr/>
            </p:nvSpPr>
            <p:spPr bwMode="auto">
              <a:xfrm>
                <a:off x="254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37" name="Rectangle 225"/>
              <p:cNvSpPr>
                <a:spLocks noChangeArrowheads="1"/>
              </p:cNvSpPr>
              <p:nvPr/>
            </p:nvSpPr>
            <p:spPr bwMode="auto">
              <a:xfrm>
                <a:off x="254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38" name="AutoShape 226"/>
              <p:cNvSpPr>
                <a:spLocks noChangeArrowheads="1"/>
              </p:cNvSpPr>
              <p:nvPr/>
            </p:nvSpPr>
            <p:spPr bwMode="auto">
              <a:xfrm>
                <a:off x="274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39" name="Rectangle 227" descr="ひし形 (枠のみ)"/>
              <p:cNvSpPr>
                <a:spLocks noChangeArrowheads="1"/>
              </p:cNvSpPr>
              <p:nvPr/>
            </p:nvSpPr>
            <p:spPr bwMode="auto">
              <a:xfrm>
                <a:off x="275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40" name="Rectangle 228"/>
              <p:cNvSpPr>
                <a:spLocks noChangeArrowheads="1"/>
              </p:cNvSpPr>
              <p:nvPr/>
            </p:nvSpPr>
            <p:spPr bwMode="auto">
              <a:xfrm>
                <a:off x="275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41" name="Rectangle 229"/>
              <p:cNvSpPr>
                <a:spLocks noChangeArrowheads="1"/>
              </p:cNvSpPr>
              <p:nvPr/>
            </p:nvSpPr>
            <p:spPr bwMode="auto">
              <a:xfrm>
                <a:off x="275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42" name="Rectangle 230"/>
              <p:cNvSpPr>
                <a:spLocks noChangeArrowheads="1"/>
              </p:cNvSpPr>
              <p:nvPr/>
            </p:nvSpPr>
            <p:spPr bwMode="auto">
              <a:xfrm>
                <a:off x="275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43" name="Rectangle 231"/>
              <p:cNvSpPr>
                <a:spLocks noChangeArrowheads="1"/>
              </p:cNvSpPr>
              <p:nvPr/>
            </p:nvSpPr>
            <p:spPr bwMode="auto">
              <a:xfrm>
                <a:off x="275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44" name="AutoShape 232"/>
              <p:cNvSpPr>
                <a:spLocks noChangeArrowheads="1"/>
              </p:cNvSpPr>
              <p:nvPr/>
            </p:nvSpPr>
            <p:spPr bwMode="auto">
              <a:xfrm>
                <a:off x="2947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45" name="Rectangle 233" descr="ひし形 (枠のみ)"/>
              <p:cNvSpPr>
                <a:spLocks noChangeArrowheads="1"/>
              </p:cNvSpPr>
              <p:nvPr/>
            </p:nvSpPr>
            <p:spPr bwMode="auto">
              <a:xfrm>
                <a:off x="2963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46" name="Rectangle 234"/>
              <p:cNvSpPr>
                <a:spLocks noChangeArrowheads="1"/>
              </p:cNvSpPr>
              <p:nvPr/>
            </p:nvSpPr>
            <p:spPr bwMode="auto">
              <a:xfrm>
                <a:off x="2963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47" name="Rectangle 235"/>
              <p:cNvSpPr>
                <a:spLocks noChangeArrowheads="1"/>
              </p:cNvSpPr>
              <p:nvPr/>
            </p:nvSpPr>
            <p:spPr bwMode="auto">
              <a:xfrm>
                <a:off x="2963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48" name="Rectangle 236"/>
              <p:cNvSpPr>
                <a:spLocks noChangeArrowheads="1"/>
              </p:cNvSpPr>
              <p:nvPr/>
            </p:nvSpPr>
            <p:spPr bwMode="auto">
              <a:xfrm>
                <a:off x="2963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49" name="Rectangle 237"/>
              <p:cNvSpPr>
                <a:spLocks noChangeArrowheads="1"/>
              </p:cNvSpPr>
              <p:nvPr/>
            </p:nvSpPr>
            <p:spPr bwMode="auto">
              <a:xfrm>
                <a:off x="2963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50" name="AutoShape 238"/>
              <p:cNvSpPr>
                <a:spLocks noChangeArrowheads="1"/>
              </p:cNvSpPr>
              <p:nvPr/>
            </p:nvSpPr>
            <p:spPr bwMode="auto">
              <a:xfrm>
                <a:off x="315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51" name="Rectangle 239" descr="ひし形 (枠のみ)"/>
              <p:cNvSpPr>
                <a:spLocks noChangeArrowheads="1"/>
              </p:cNvSpPr>
              <p:nvPr/>
            </p:nvSpPr>
            <p:spPr bwMode="auto">
              <a:xfrm>
                <a:off x="316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52" name="Rectangle 240"/>
              <p:cNvSpPr>
                <a:spLocks noChangeArrowheads="1"/>
              </p:cNvSpPr>
              <p:nvPr/>
            </p:nvSpPr>
            <p:spPr bwMode="auto">
              <a:xfrm>
                <a:off x="316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53" name="Rectangle 241"/>
              <p:cNvSpPr>
                <a:spLocks noChangeArrowheads="1"/>
              </p:cNvSpPr>
              <p:nvPr/>
            </p:nvSpPr>
            <p:spPr bwMode="auto">
              <a:xfrm>
                <a:off x="316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54" name="Rectangle 242"/>
              <p:cNvSpPr>
                <a:spLocks noChangeArrowheads="1"/>
              </p:cNvSpPr>
              <p:nvPr/>
            </p:nvSpPr>
            <p:spPr bwMode="auto">
              <a:xfrm>
                <a:off x="316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55" name="Rectangle 243"/>
              <p:cNvSpPr>
                <a:spLocks noChangeArrowheads="1"/>
              </p:cNvSpPr>
              <p:nvPr/>
            </p:nvSpPr>
            <p:spPr bwMode="auto">
              <a:xfrm>
                <a:off x="316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56" name="AutoShape 244"/>
              <p:cNvSpPr>
                <a:spLocks noChangeArrowheads="1"/>
              </p:cNvSpPr>
              <p:nvPr/>
            </p:nvSpPr>
            <p:spPr bwMode="auto">
              <a:xfrm>
                <a:off x="336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57" name="Rectangle 245" descr="ひし形 (枠のみ)"/>
              <p:cNvSpPr>
                <a:spLocks noChangeArrowheads="1"/>
              </p:cNvSpPr>
              <p:nvPr/>
            </p:nvSpPr>
            <p:spPr bwMode="auto">
              <a:xfrm>
                <a:off x="337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58" name="Rectangle 246"/>
              <p:cNvSpPr>
                <a:spLocks noChangeArrowheads="1"/>
              </p:cNvSpPr>
              <p:nvPr/>
            </p:nvSpPr>
            <p:spPr bwMode="auto">
              <a:xfrm>
                <a:off x="337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59" name="Rectangle 247"/>
              <p:cNvSpPr>
                <a:spLocks noChangeArrowheads="1"/>
              </p:cNvSpPr>
              <p:nvPr/>
            </p:nvSpPr>
            <p:spPr bwMode="auto">
              <a:xfrm>
                <a:off x="337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60" name="Rectangle 248"/>
              <p:cNvSpPr>
                <a:spLocks noChangeArrowheads="1"/>
              </p:cNvSpPr>
              <p:nvPr/>
            </p:nvSpPr>
            <p:spPr bwMode="auto">
              <a:xfrm>
                <a:off x="337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61" name="Rectangle 249"/>
              <p:cNvSpPr>
                <a:spLocks noChangeArrowheads="1"/>
              </p:cNvSpPr>
              <p:nvPr/>
            </p:nvSpPr>
            <p:spPr bwMode="auto">
              <a:xfrm>
                <a:off x="337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762" name="Group 250"/>
            <p:cNvGrpSpPr>
              <a:grpSpLocks/>
            </p:cNvGrpSpPr>
            <p:nvPr/>
          </p:nvGrpSpPr>
          <p:grpSpPr bwMode="auto">
            <a:xfrm>
              <a:off x="1902" y="714"/>
              <a:ext cx="1305" cy="573"/>
              <a:chOff x="2326" y="2160"/>
              <a:chExt cx="1305" cy="573"/>
            </a:xfrm>
          </p:grpSpPr>
          <p:sp>
            <p:nvSpPr>
              <p:cNvPr id="64763" name="AutoShape 251"/>
              <p:cNvSpPr>
                <a:spLocks noChangeArrowheads="1"/>
              </p:cNvSpPr>
              <p:nvPr/>
            </p:nvSpPr>
            <p:spPr bwMode="auto">
              <a:xfrm>
                <a:off x="2326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64" name="Rectangle 252" descr="ひし形 (枠のみ)"/>
              <p:cNvSpPr>
                <a:spLocks noChangeArrowheads="1"/>
              </p:cNvSpPr>
              <p:nvPr/>
            </p:nvSpPr>
            <p:spPr bwMode="auto">
              <a:xfrm>
                <a:off x="2342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65" name="Rectangle 253"/>
              <p:cNvSpPr>
                <a:spLocks noChangeArrowheads="1"/>
              </p:cNvSpPr>
              <p:nvPr/>
            </p:nvSpPr>
            <p:spPr bwMode="auto">
              <a:xfrm>
                <a:off x="2342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66" name="Rectangle 254"/>
              <p:cNvSpPr>
                <a:spLocks noChangeArrowheads="1"/>
              </p:cNvSpPr>
              <p:nvPr/>
            </p:nvSpPr>
            <p:spPr bwMode="auto">
              <a:xfrm>
                <a:off x="2342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67" name="Rectangle 255"/>
              <p:cNvSpPr>
                <a:spLocks noChangeArrowheads="1"/>
              </p:cNvSpPr>
              <p:nvPr/>
            </p:nvSpPr>
            <p:spPr bwMode="auto">
              <a:xfrm>
                <a:off x="2342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68" name="Rectangle 256"/>
              <p:cNvSpPr>
                <a:spLocks noChangeArrowheads="1"/>
              </p:cNvSpPr>
              <p:nvPr/>
            </p:nvSpPr>
            <p:spPr bwMode="auto">
              <a:xfrm>
                <a:off x="2342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69" name="AutoShape 257"/>
              <p:cNvSpPr>
                <a:spLocks noChangeArrowheads="1"/>
              </p:cNvSpPr>
              <p:nvPr/>
            </p:nvSpPr>
            <p:spPr bwMode="auto">
              <a:xfrm>
                <a:off x="253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70" name="Rectangle 258" descr="ひし形 (枠のみ)"/>
              <p:cNvSpPr>
                <a:spLocks noChangeArrowheads="1"/>
              </p:cNvSpPr>
              <p:nvPr/>
            </p:nvSpPr>
            <p:spPr bwMode="auto">
              <a:xfrm>
                <a:off x="254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71" name="Rectangle 259"/>
              <p:cNvSpPr>
                <a:spLocks noChangeArrowheads="1"/>
              </p:cNvSpPr>
              <p:nvPr/>
            </p:nvSpPr>
            <p:spPr bwMode="auto">
              <a:xfrm>
                <a:off x="254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72" name="Rectangle 260"/>
              <p:cNvSpPr>
                <a:spLocks noChangeArrowheads="1"/>
              </p:cNvSpPr>
              <p:nvPr/>
            </p:nvSpPr>
            <p:spPr bwMode="auto">
              <a:xfrm>
                <a:off x="254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73" name="Rectangle 261"/>
              <p:cNvSpPr>
                <a:spLocks noChangeArrowheads="1"/>
              </p:cNvSpPr>
              <p:nvPr/>
            </p:nvSpPr>
            <p:spPr bwMode="auto">
              <a:xfrm>
                <a:off x="254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74" name="Rectangle 262"/>
              <p:cNvSpPr>
                <a:spLocks noChangeArrowheads="1"/>
              </p:cNvSpPr>
              <p:nvPr/>
            </p:nvSpPr>
            <p:spPr bwMode="auto">
              <a:xfrm>
                <a:off x="254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75" name="AutoShape 263"/>
              <p:cNvSpPr>
                <a:spLocks noChangeArrowheads="1"/>
              </p:cNvSpPr>
              <p:nvPr/>
            </p:nvSpPr>
            <p:spPr bwMode="auto">
              <a:xfrm>
                <a:off x="274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76" name="Rectangle 264" descr="ひし形 (枠のみ)"/>
              <p:cNvSpPr>
                <a:spLocks noChangeArrowheads="1"/>
              </p:cNvSpPr>
              <p:nvPr/>
            </p:nvSpPr>
            <p:spPr bwMode="auto">
              <a:xfrm>
                <a:off x="275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77" name="Rectangle 265"/>
              <p:cNvSpPr>
                <a:spLocks noChangeArrowheads="1"/>
              </p:cNvSpPr>
              <p:nvPr/>
            </p:nvSpPr>
            <p:spPr bwMode="auto">
              <a:xfrm>
                <a:off x="275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78" name="Rectangle 266"/>
              <p:cNvSpPr>
                <a:spLocks noChangeArrowheads="1"/>
              </p:cNvSpPr>
              <p:nvPr/>
            </p:nvSpPr>
            <p:spPr bwMode="auto">
              <a:xfrm>
                <a:off x="275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79" name="Rectangle 267"/>
              <p:cNvSpPr>
                <a:spLocks noChangeArrowheads="1"/>
              </p:cNvSpPr>
              <p:nvPr/>
            </p:nvSpPr>
            <p:spPr bwMode="auto">
              <a:xfrm>
                <a:off x="275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80" name="Rectangle 268"/>
              <p:cNvSpPr>
                <a:spLocks noChangeArrowheads="1"/>
              </p:cNvSpPr>
              <p:nvPr/>
            </p:nvSpPr>
            <p:spPr bwMode="auto">
              <a:xfrm>
                <a:off x="275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81" name="AutoShape 269"/>
              <p:cNvSpPr>
                <a:spLocks noChangeArrowheads="1"/>
              </p:cNvSpPr>
              <p:nvPr/>
            </p:nvSpPr>
            <p:spPr bwMode="auto">
              <a:xfrm>
                <a:off x="2947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82" name="Rectangle 270" descr="ひし形 (枠のみ)"/>
              <p:cNvSpPr>
                <a:spLocks noChangeArrowheads="1"/>
              </p:cNvSpPr>
              <p:nvPr/>
            </p:nvSpPr>
            <p:spPr bwMode="auto">
              <a:xfrm>
                <a:off x="2963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83" name="Rectangle 271"/>
              <p:cNvSpPr>
                <a:spLocks noChangeArrowheads="1"/>
              </p:cNvSpPr>
              <p:nvPr/>
            </p:nvSpPr>
            <p:spPr bwMode="auto">
              <a:xfrm>
                <a:off x="2963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84" name="Rectangle 272"/>
              <p:cNvSpPr>
                <a:spLocks noChangeArrowheads="1"/>
              </p:cNvSpPr>
              <p:nvPr/>
            </p:nvSpPr>
            <p:spPr bwMode="auto">
              <a:xfrm>
                <a:off x="2963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85" name="Rectangle 273"/>
              <p:cNvSpPr>
                <a:spLocks noChangeArrowheads="1"/>
              </p:cNvSpPr>
              <p:nvPr/>
            </p:nvSpPr>
            <p:spPr bwMode="auto">
              <a:xfrm>
                <a:off x="2963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86" name="Rectangle 274"/>
              <p:cNvSpPr>
                <a:spLocks noChangeArrowheads="1"/>
              </p:cNvSpPr>
              <p:nvPr/>
            </p:nvSpPr>
            <p:spPr bwMode="auto">
              <a:xfrm>
                <a:off x="2963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87" name="AutoShape 275"/>
              <p:cNvSpPr>
                <a:spLocks noChangeArrowheads="1"/>
              </p:cNvSpPr>
              <p:nvPr/>
            </p:nvSpPr>
            <p:spPr bwMode="auto">
              <a:xfrm>
                <a:off x="315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88" name="Rectangle 276" descr="ひし形 (枠のみ)"/>
              <p:cNvSpPr>
                <a:spLocks noChangeArrowheads="1"/>
              </p:cNvSpPr>
              <p:nvPr/>
            </p:nvSpPr>
            <p:spPr bwMode="auto">
              <a:xfrm>
                <a:off x="316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89" name="Rectangle 277"/>
              <p:cNvSpPr>
                <a:spLocks noChangeArrowheads="1"/>
              </p:cNvSpPr>
              <p:nvPr/>
            </p:nvSpPr>
            <p:spPr bwMode="auto">
              <a:xfrm>
                <a:off x="316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90" name="Rectangle 278"/>
              <p:cNvSpPr>
                <a:spLocks noChangeArrowheads="1"/>
              </p:cNvSpPr>
              <p:nvPr/>
            </p:nvSpPr>
            <p:spPr bwMode="auto">
              <a:xfrm>
                <a:off x="316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91" name="Rectangle 279"/>
              <p:cNvSpPr>
                <a:spLocks noChangeArrowheads="1"/>
              </p:cNvSpPr>
              <p:nvPr/>
            </p:nvSpPr>
            <p:spPr bwMode="auto">
              <a:xfrm>
                <a:off x="316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92" name="Rectangle 280"/>
              <p:cNvSpPr>
                <a:spLocks noChangeArrowheads="1"/>
              </p:cNvSpPr>
              <p:nvPr/>
            </p:nvSpPr>
            <p:spPr bwMode="auto">
              <a:xfrm>
                <a:off x="316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93" name="AutoShape 281"/>
              <p:cNvSpPr>
                <a:spLocks noChangeArrowheads="1"/>
              </p:cNvSpPr>
              <p:nvPr/>
            </p:nvSpPr>
            <p:spPr bwMode="auto">
              <a:xfrm>
                <a:off x="336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94" name="Rectangle 282" descr="ひし形 (枠のみ)"/>
              <p:cNvSpPr>
                <a:spLocks noChangeArrowheads="1"/>
              </p:cNvSpPr>
              <p:nvPr/>
            </p:nvSpPr>
            <p:spPr bwMode="auto">
              <a:xfrm>
                <a:off x="337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95" name="Rectangle 283"/>
              <p:cNvSpPr>
                <a:spLocks noChangeArrowheads="1"/>
              </p:cNvSpPr>
              <p:nvPr/>
            </p:nvSpPr>
            <p:spPr bwMode="auto">
              <a:xfrm>
                <a:off x="337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96" name="Rectangle 284"/>
              <p:cNvSpPr>
                <a:spLocks noChangeArrowheads="1"/>
              </p:cNvSpPr>
              <p:nvPr/>
            </p:nvSpPr>
            <p:spPr bwMode="auto">
              <a:xfrm>
                <a:off x="337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97" name="Rectangle 285"/>
              <p:cNvSpPr>
                <a:spLocks noChangeArrowheads="1"/>
              </p:cNvSpPr>
              <p:nvPr/>
            </p:nvSpPr>
            <p:spPr bwMode="auto">
              <a:xfrm>
                <a:off x="337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798" name="Rectangle 286"/>
              <p:cNvSpPr>
                <a:spLocks noChangeArrowheads="1"/>
              </p:cNvSpPr>
              <p:nvPr/>
            </p:nvSpPr>
            <p:spPr bwMode="auto">
              <a:xfrm>
                <a:off x="337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799" name="Group 287"/>
            <p:cNvGrpSpPr>
              <a:grpSpLocks/>
            </p:cNvGrpSpPr>
            <p:nvPr/>
          </p:nvGrpSpPr>
          <p:grpSpPr bwMode="auto">
            <a:xfrm>
              <a:off x="1675" y="941"/>
              <a:ext cx="1305" cy="573"/>
              <a:chOff x="2326" y="2160"/>
              <a:chExt cx="1305" cy="573"/>
            </a:xfrm>
          </p:grpSpPr>
          <p:sp>
            <p:nvSpPr>
              <p:cNvPr id="64800" name="AutoShape 288"/>
              <p:cNvSpPr>
                <a:spLocks noChangeArrowheads="1"/>
              </p:cNvSpPr>
              <p:nvPr/>
            </p:nvSpPr>
            <p:spPr bwMode="auto">
              <a:xfrm>
                <a:off x="2326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01" name="Rectangle 289" descr="ひし形 (枠のみ)"/>
              <p:cNvSpPr>
                <a:spLocks noChangeArrowheads="1"/>
              </p:cNvSpPr>
              <p:nvPr/>
            </p:nvSpPr>
            <p:spPr bwMode="auto">
              <a:xfrm>
                <a:off x="2342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02" name="Rectangle 290"/>
              <p:cNvSpPr>
                <a:spLocks noChangeArrowheads="1"/>
              </p:cNvSpPr>
              <p:nvPr/>
            </p:nvSpPr>
            <p:spPr bwMode="auto">
              <a:xfrm>
                <a:off x="2342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03" name="Rectangle 291"/>
              <p:cNvSpPr>
                <a:spLocks noChangeArrowheads="1"/>
              </p:cNvSpPr>
              <p:nvPr/>
            </p:nvSpPr>
            <p:spPr bwMode="auto">
              <a:xfrm>
                <a:off x="2342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04" name="Rectangle 292"/>
              <p:cNvSpPr>
                <a:spLocks noChangeArrowheads="1"/>
              </p:cNvSpPr>
              <p:nvPr/>
            </p:nvSpPr>
            <p:spPr bwMode="auto">
              <a:xfrm>
                <a:off x="2342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05" name="Rectangle 293"/>
              <p:cNvSpPr>
                <a:spLocks noChangeArrowheads="1"/>
              </p:cNvSpPr>
              <p:nvPr/>
            </p:nvSpPr>
            <p:spPr bwMode="auto">
              <a:xfrm>
                <a:off x="2342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06" name="AutoShape 294"/>
              <p:cNvSpPr>
                <a:spLocks noChangeArrowheads="1"/>
              </p:cNvSpPr>
              <p:nvPr/>
            </p:nvSpPr>
            <p:spPr bwMode="auto">
              <a:xfrm>
                <a:off x="253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07" name="Rectangle 295" descr="ひし形 (枠のみ)"/>
              <p:cNvSpPr>
                <a:spLocks noChangeArrowheads="1"/>
              </p:cNvSpPr>
              <p:nvPr/>
            </p:nvSpPr>
            <p:spPr bwMode="auto">
              <a:xfrm>
                <a:off x="254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08" name="Rectangle 296"/>
              <p:cNvSpPr>
                <a:spLocks noChangeArrowheads="1"/>
              </p:cNvSpPr>
              <p:nvPr/>
            </p:nvSpPr>
            <p:spPr bwMode="auto">
              <a:xfrm>
                <a:off x="254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09" name="Rectangle 297"/>
              <p:cNvSpPr>
                <a:spLocks noChangeArrowheads="1"/>
              </p:cNvSpPr>
              <p:nvPr/>
            </p:nvSpPr>
            <p:spPr bwMode="auto">
              <a:xfrm>
                <a:off x="254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10" name="Rectangle 298"/>
              <p:cNvSpPr>
                <a:spLocks noChangeArrowheads="1"/>
              </p:cNvSpPr>
              <p:nvPr/>
            </p:nvSpPr>
            <p:spPr bwMode="auto">
              <a:xfrm>
                <a:off x="254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11" name="Rectangle 299"/>
              <p:cNvSpPr>
                <a:spLocks noChangeArrowheads="1"/>
              </p:cNvSpPr>
              <p:nvPr/>
            </p:nvSpPr>
            <p:spPr bwMode="auto">
              <a:xfrm>
                <a:off x="254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12" name="AutoShape 300"/>
              <p:cNvSpPr>
                <a:spLocks noChangeArrowheads="1"/>
              </p:cNvSpPr>
              <p:nvPr/>
            </p:nvSpPr>
            <p:spPr bwMode="auto">
              <a:xfrm>
                <a:off x="274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13" name="Rectangle 301" descr="ひし形 (枠のみ)"/>
              <p:cNvSpPr>
                <a:spLocks noChangeArrowheads="1"/>
              </p:cNvSpPr>
              <p:nvPr/>
            </p:nvSpPr>
            <p:spPr bwMode="auto">
              <a:xfrm>
                <a:off x="275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14" name="Rectangle 302"/>
              <p:cNvSpPr>
                <a:spLocks noChangeArrowheads="1"/>
              </p:cNvSpPr>
              <p:nvPr/>
            </p:nvSpPr>
            <p:spPr bwMode="auto">
              <a:xfrm>
                <a:off x="275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15" name="Rectangle 303"/>
              <p:cNvSpPr>
                <a:spLocks noChangeArrowheads="1"/>
              </p:cNvSpPr>
              <p:nvPr/>
            </p:nvSpPr>
            <p:spPr bwMode="auto">
              <a:xfrm>
                <a:off x="275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16" name="Rectangle 304"/>
              <p:cNvSpPr>
                <a:spLocks noChangeArrowheads="1"/>
              </p:cNvSpPr>
              <p:nvPr/>
            </p:nvSpPr>
            <p:spPr bwMode="auto">
              <a:xfrm>
                <a:off x="275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17" name="Rectangle 305"/>
              <p:cNvSpPr>
                <a:spLocks noChangeArrowheads="1"/>
              </p:cNvSpPr>
              <p:nvPr/>
            </p:nvSpPr>
            <p:spPr bwMode="auto">
              <a:xfrm>
                <a:off x="275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18" name="AutoShape 306"/>
              <p:cNvSpPr>
                <a:spLocks noChangeArrowheads="1"/>
              </p:cNvSpPr>
              <p:nvPr/>
            </p:nvSpPr>
            <p:spPr bwMode="auto">
              <a:xfrm>
                <a:off x="2947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19" name="Rectangle 307" descr="ひし形 (枠のみ)"/>
              <p:cNvSpPr>
                <a:spLocks noChangeArrowheads="1"/>
              </p:cNvSpPr>
              <p:nvPr/>
            </p:nvSpPr>
            <p:spPr bwMode="auto">
              <a:xfrm>
                <a:off x="2963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20" name="Rectangle 308"/>
              <p:cNvSpPr>
                <a:spLocks noChangeArrowheads="1"/>
              </p:cNvSpPr>
              <p:nvPr/>
            </p:nvSpPr>
            <p:spPr bwMode="auto">
              <a:xfrm>
                <a:off x="2963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21" name="Rectangle 309"/>
              <p:cNvSpPr>
                <a:spLocks noChangeArrowheads="1"/>
              </p:cNvSpPr>
              <p:nvPr/>
            </p:nvSpPr>
            <p:spPr bwMode="auto">
              <a:xfrm>
                <a:off x="2963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22" name="Rectangle 310"/>
              <p:cNvSpPr>
                <a:spLocks noChangeArrowheads="1"/>
              </p:cNvSpPr>
              <p:nvPr/>
            </p:nvSpPr>
            <p:spPr bwMode="auto">
              <a:xfrm>
                <a:off x="2963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23" name="Rectangle 311"/>
              <p:cNvSpPr>
                <a:spLocks noChangeArrowheads="1"/>
              </p:cNvSpPr>
              <p:nvPr/>
            </p:nvSpPr>
            <p:spPr bwMode="auto">
              <a:xfrm>
                <a:off x="2963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24" name="AutoShape 312"/>
              <p:cNvSpPr>
                <a:spLocks noChangeArrowheads="1"/>
              </p:cNvSpPr>
              <p:nvPr/>
            </p:nvSpPr>
            <p:spPr bwMode="auto">
              <a:xfrm>
                <a:off x="3153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25" name="Rectangle 313" descr="ひし形 (枠のみ)"/>
              <p:cNvSpPr>
                <a:spLocks noChangeArrowheads="1"/>
              </p:cNvSpPr>
              <p:nvPr/>
            </p:nvSpPr>
            <p:spPr bwMode="auto">
              <a:xfrm>
                <a:off x="3169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26" name="Rectangle 314"/>
              <p:cNvSpPr>
                <a:spLocks noChangeArrowheads="1"/>
              </p:cNvSpPr>
              <p:nvPr/>
            </p:nvSpPr>
            <p:spPr bwMode="auto">
              <a:xfrm>
                <a:off x="3169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27" name="Rectangle 315"/>
              <p:cNvSpPr>
                <a:spLocks noChangeArrowheads="1"/>
              </p:cNvSpPr>
              <p:nvPr/>
            </p:nvSpPr>
            <p:spPr bwMode="auto">
              <a:xfrm>
                <a:off x="3169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28" name="Rectangle 316"/>
              <p:cNvSpPr>
                <a:spLocks noChangeArrowheads="1"/>
              </p:cNvSpPr>
              <p:nvPr/>
            </p:nvSpPr>
            <p:spPr bwMode="auto">
              <a:xfrm>
                <a:off x="3169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29" name="Rectangle 317"/>
              <p:cNvSpPr>
                <a:spLocks noChangeArrowheads="1"/>
              </p:cNvSpPr>
              <p:nvPr/>
            </p:nvSpPr>
            <p:spPr bwMode="auto">
              <a:xfrm>
                <a:off x="3169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30" name="AutoShape 318"/>
              <p:cNvSpPr>
                <a:spLocks noChangeArrowheads="1"/>
              </p:cNvSpPr>
              <p:nvPr/>
            </p:nvSpPr>
            <p:spPr bwMode="auto">
              <a:xfrm>
                <a:off x="3360" y="2160"/>
                <a:ext cx="271" cy="573"/>
              </a:xfrm>
              <a:prstGeom prst="cube">
                <a:avLst>
                  <a:gd name="adj" fmla="val 34023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31" name="Rectangle 319" descr="ひし形 (枠のみ)"/>
              <p:cNvSpPr>
                <a:spLocks noChangeArrowheads="1"/>
              </p:cNvSpPr>
              <p:nvPr/>
            </p:nvSpPr>
            <p:spPr bwMode="auto">
              <a:xfrm>
                <a:off x="3376" y="2288"/>
                <a:ext cx="144" cy="429"/>
              </a:xfrm>
              <a:prstGeom prst="rect">
                <a:avLst/>
              </a:prstGeom>
              <a:pattFill prst="openDmnd">
                <a:fgClr>
                  <a:schemeClr val="bg2">
                    <a:alpha val="50000"/>
                  </a:schemeClr>
                </a:fgClr>
                <a:bgClr>
                  <a:schemeClr val="bg1">
                    <a:alpha val="50000"/>
                  </a:scheme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32" name="Rectangle 320"/>
              <p:cNvSpPr>
                <a:spLocks noChangeArrowheads="1"/>
              </p:cNvSpPr>
              <p:nvPr/>
            </p:nvSpPr>
            <p:spPr bwMode="auto">
              <a:xfrm>
                <a:off x="3376" y="2351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33" name="Rectangle 321"/>
              <p:cNvSpPr>
                <a:spLocks noChangeArrowheads="1"/>
              </p:cNvSpPr>
              <p:nvPr/>
            </p:nvSpPr>
            <p:spPr bwMode="auto">
              <a:xfrm>
                <a:off x="3376" y="2447"/>
                <a:ext cx="144" cy="1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34" name="Rectangle 322"/>
              <p:cNvSpPr>
                <a:spLocks noChangeArrowheads="1"/>
              </p:cNvSpPr>
              <p:nvPr/>
            </p:nvSpPr>
            <p:spPr bwMode="auto">
              <a:xfrm>
                <a:off x="3376" y="2542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835" name="Rectangle 323"/>
              <p:cNvSpPr>
                <a:spLocks noChangeArrowheads="1"/>
              </p:cNvSpPr>
              <p:nvPr/>
            </p:nvSpPr>
            <p:spPr bwMode="auto">
              <a:xfrm>
                <a:off x="3376" y="2638"/>
                <a:ext cx="144" cy="1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5654" name="Group 1142"/>
          <p:cNvGrpSpPr>
            <a:grpSpLocks/>
          </p:cNvGrpSpPr>
          <p:nvPr/>
        </p:nvGrpSpPr>
        <p:grpSpPr bwMode="auto">
          <a:xfrm>
            <a:off x="500063" y="3654425"/>
            <a:ext cx="3959225" cy="1433513"/>
            <a:chOff x="315" y="2302"/>
            <a:chExt cx="2494" cy="903"/>
          </a:xfrm>
        </p:grpSpPr>
        <p:grpSp>
          <p:nvGrpSpPr>
            <p:cNvPr id="64836" name="Group 324"/>
            <p:cNvGrpSpPr>
              <a:grpSpLocks/>
            </p:cNvGrpSpPr>
            <p:nvPr/>
          </p:nvGrpSpPr>
          <p:grpSpPr bwMode="auto">
            <a:xfrm>
              <a:off x="315" y="2302"/>
              <a:ext cx="1390" cy="903"/>
              <a:chOff x="739" y="1650"/>
              <a:chExt cx="1928" cy="1253"/>
            </a:xfrm>
          </p:grpSpPr>
          <p:grpSp>
            <p:nvGrpSpPr>
              <p:cNvPr id="64837" name="Group 325"/>
              <p:cNvGrpSpPr>
                <a:grpSpLocks/>
              </p:cNvGrpSpPr>
              <p:nvPr/>
            </p:nvGrpSpPr>
            <p:grpSpPr bwMode="auto">
              <a:xfrm>
                <a:off x="1362" y="1650"/>
                <a:ext cx="1305" cy="573"/>
                <a:chOff x="965" y="1650"/>
                <a:chExt cx="2325" cy="1020"/>
              </a:xfrm>
            </p:grpSpPr>
            <p:grpSp>
              <p:nvGrpSpPr>
                <p:cNvPr id="64838" name="Group 326"/>
                <p:cNvGrpSpPr>
                  <a:grpSpLocks/>
                </p:cNvGrpSpPr>
                <p:nvPr/>
              </p:nvGrpSpPr>
              <p:grpSpPr bwMode="auto">
                <a:xfrm>
                  <a:off x="965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839" name="AutoShape 327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40" name="Rectangle 328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41" name="Rectangle 32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42" name="Rectangle 33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43" name="Rectangle 33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44" name="Rectangle 33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4845" name="Group 333"/>
                <p:cNvGrpSpPr>
                  <a:grpSpLocks/>
                </p:cNvGrpSpPr>
                <p:nvPr/>
              </p:nvGrpSpPr>
              <p:grpSpPr bwMode="auto">
                <a:xfrm>
                  <a:off x="1334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846" name="AutoShape 334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47" name="Rectangle 335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48" name="Rectangle 33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49" name="Rectangle 33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50" name="Rectangle 33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51" name="Rectangle 33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4852" name="Group 340"/>
                <p:cNvGrpSpPr>
                  <a:grpSpLocks/>
                </p:cNvGrpSpPr>
                <p:nvPr/>
              </p:nvGrpSpPr>
              <p:grpSpPr bwMode="auto">
                <a:xfrm>
                  <a:off x="1703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853" name="AutoShape 341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54" name="Rectangle 342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55" name="Rectangle 34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56" name="Rectangle 34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57" name="Rectangle 34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58" name="Rectangle 34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4859" name="Group 347"/>
                <p:cNvGrpSpPr>
                  <a:grpSpLocks/>
                </p:cNvGrpSpPr>
                <p:nvPr/>
              </p:nvGrpSpPr>
              <p:grpSpPr bwMode="auto">
                <a:xfrm>
                  <a:off x="2072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860" name="AutoShape 348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61" name="Rectangle 349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62" name="Rectangle 35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63" name="Rectangle 35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64" name="Rectangle 35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65" name="Rectangle 35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4866" name="Group 354"/>
                <p:cNvGrpSpPr>
                  <a:grpSpLocks/>
                </p:cNvGrpSpPr>
                <p:nvPr/>
              </p:nvGrpSpPr>
              <p:grpSpPr bwMode="auto">
                <a:xfrm>
                  <a:off x="2439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867" name="AutoShape 355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68" name="Rectangle 356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69" name="Rectangle 35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70" name="Rectangle 35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71" name="Rectangle 35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72" name="Rectangle 36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4873" name="Group 361"/>
                <p:cNvGrpSpPr>
                  <a:grpSpLocks/>
                </p:cNvGrpSpPr>
                <p:nvPr/>
              </p:nvGrpSpPr>
              <p:grpSpPr bwMode="auto">
                <a:xfrm>
                  <a:off x="2808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874" name="AutoShape 362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75" name="Rectangle 363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76" name="Rectangle 36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77" name="Rectangle 36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78" name="Rectangle 36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79" name="Rectangle 36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4880" name="Group 368"/>
              <p:cNvGrpSpPr>
                <a:grpSpLocks/>
              </p:cNvGrpSpPr>
              <p:nvPr/>
            </p:nvGrpSpPr>
            <p:grpSpPr bwMode="auto">
              <a:xfrm>
                <a:off x="1164" y="1877"/>
                <a:ext cx="1305" cy="573"/>
                <a:chOff x="965" y="1650"/>
                <a:chExt cx="2325" cy="1020"/>
              </a:xfrm>
            </p:grpSpPr>
            <p:grpSp>
              <p:nvGrpSpPr>
                <p:cNvPr id="64881" name="Group 369"/>
                <p:cNvGrpSpPr>
                  <a:grpSpLocks/>
                </p:cNvGrpSpPr>
                <p:nvPr/>
              </p:nvGrpSpPr>
              <p:grpSpPr bwMode="auto">
                <a:xfrm>
                  <a:off x="965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882" name="AutoShape 370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83" name="Rectangle 371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84" name="Rectangle 37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85" name="Rectangle 37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86" name="Rectangle 37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87" name="Rectangle 37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4888" name="Group 376"/>
                <p:cNvGrpSpPr>
                  <a:grpSpLocks/>
                </p:cNvGrpSpPr>
                <p:nvPr/>
              </p:nvGrpSpPr>
              <p:grpSpPr bwMode="auto">
                <a:xfrm>
                  <a:off x="1334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889" name="AutoShape 377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90" name="Rectangle 378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91" name="Rectangle 37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92" name="Rectangle 38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93" name="Rectangle 38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94" name="Rectangle 38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4895" name="Group 383"/>
                <p:cNvGrpSpPr>
                  <a:grpSpLocks/>
                </p:cNvGrpSpPr>
                <p:nvPr/>
              </p:nvGrpSpPr>
              <p:grpSpPr bwMode="auto">
                <a:xfrm>
                  <a:off x="1703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896" name="AutoShape 384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97" name="Rectangle 385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98" name="Rectangle 38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899" name="Rectangle 38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00" name="Rectangle 38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01" name="Rectangle 38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4902" name="Group 390"/>
                <p:cNvGrpSpPr>
                  <a:grpSpLocks/>
                </p:cNvGrpSpPr>
                <p:nvPr/>
              </p:nvGrpSpPr>
              <p:grpSpPr bwMode="auto">
                <a:xfrm>
                  <a:off x="2072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903" name="AutoShape 391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04" name="Rectangle 392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05" name="Rectangle 39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06" name="Rectangle 39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07" name="Rectangle 39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08" name="Rectangle 39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4909" name="Group 397"/>
                <p:cNvGrpSpPr>
                  <a:grpSpLocks/>
                </p:cNvGrpSpPr>
                <p:nvPr/>
              </p:nvGrpSpPr>
              <p:grpSpPr bwMode="auto">
                <a:xfrm>
                  <a:off x="2439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910" name="AutoShape 398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11" name="Rectangle 399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12" name="Rectangle 40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13" name="Rectangle 40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14" name="Rectangle 40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15" name="Rectangle 40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4916" name="Group 404"/>
                <p:cNvGrpSpPr>
                  <a:grpSpLocks/>
                </p:cNvGrpSpPr>
                <p:nvPr/>
              </p:nvGrpSpPr>
              <p:grpSpPr bwMode="auto">
                <a:xfrm>
                  <a:off x="2808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917" name="AutoShape 405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18" name="Rectangle 406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19" name="Rectangle 40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20" name="Rectangle 40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21" name="Rectangle 40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22" name="Rectangle 41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4923" name="Group 411"/>
              <p:cNvGrpSpPr>
                <a:grpSpLocks/>
              </p:cNvGrpSpPr>
              <p:nvPr/>
            </p:nvGrpSpPr>
            <p:grpSpPr bwMode="auto">
              <a:xfrm>
                <a:off x="965" y="2097"/>
                <a:ext cx="1305" cy="573"/>
                <a:chOff x="965" y="1650"/>
                <a:chExt cx="2325" cy="1020"/>
              </a:xfrm>
            </p:grpSpPr>
            <p:grpSp>
              <p:nvGrpSpPr>
                <p:cNvPr id="64924" name="Group 412"/>
                <p:cNvGrpSpPr>
                  <a:grpSpLocks/>
                </p:cNvGrpSpPr>
                <p:nvPr/>
              </p:nvGrpSpPr>
              <p:grpSpPr bwMode="auto">
                <a:xfrm>
                  <a:off x="965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925" name="AutoShape 413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26" name="Rectangle 414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27" name="Rectangle 41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28" name="Rectangle 41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29" name="Rectangle 41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30" name="Rectangle 41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4931" name="Group 419"/>
                <p:cNvGrpSpPr>
                  <a:grpSpLocks/>
                </p:cNvGrpSpPr>
                <p:nvPr/>
              </p:nvGrpSpPr>
              <p:grpSpPr bwMode="auto">
                <a:xfrm>
                  <a:off x="1334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932" name="AutoShape 420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33" name="Rectangle 421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34" name="Rectangle 42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35" name="Rectangle 42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36" name="Rectangle 42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37" name="Rectangle 42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4938" name="Group 426"/>
                <p:cNvGrpSpPr>
                  <a:grpSpLocks/>
                </p:cNvGrpSpPr>
                <p:nvPr/>
              </p:nvGrpSpPr>
              <p:grpSpPr bwMode="auto">
                <a:xfrm>
                  <a:off x="1703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939" name="AutoShape 427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40" name="Rectangle 428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41" name="Rectangle 42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42" name="Rectangle 43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43" name="Rectangle 43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44" name="Rectangle 43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4945" name="Group 433"/>
                <p:cNvGrpSpPr>
                  <a:grpSpLocks/>
                </p:cNvGrpSpPr>
                <p:nvPr/>
              </p:nvGrpSpPr>
              <p:grpSpPr bwMode="auto">
                <a:xfrm>
                  <a:off x="2072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946" name="AutoShape 434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47" name="Rectangle 435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48" name="Rectangle 43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49" name="Rectangle 43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50" name="Rectangle 43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51" name="Rectangle 43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4952" name="Group 440"/>
                <p:cNvGrpSpPr>
                  <a:grpSpLocks/>
                </p:cNvGrpSpPr>
                <p:nvPr/>
              </p:nvGrpSpPr>
              <p:grpSpPr bwMode="auto">
                <a:xfrm>
                  <a:off x="2439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953" name="AutoShape 441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54" name="Rectangle 442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55" name="Rectangle 44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56" name="Rectangle 44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57" name="Rectangle 44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58" name="Rectangle 44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4959" name="Group 447"/>
                <p:cNvGrpSpPr>
                  <a:grpSpLocks/>
                </p:cNvGrpSpPr>
                <p:nvPr/>
              </p:nvGrpSpPr>
              <p:grpSpPr bwMode="auto">
                <a:xfrm>
                  <a:off x="2808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960" name="AutoShape 448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61" name="Rectangle 449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62" name="Rectangle 45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63" name="Rectangle 45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64" name="Rectangle 45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65" name="Rectangle 45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4966" name="Group 454"/>
              <p:cNvGrpSpPr>
                <a:grpSpLocks/>
              </p:cNvGrpSpPr>
              <p:nvPr/>
            </p:nvGrpSpPr>
            <p:grpSpPr bwMode="auto">
              <a:xfrm>
                <a:off x="739" y="2330"/>
                <a:ext cx="1305" cy="573"/>
                <a:chOff x="965" y="1650"/>
                <a:chExt cx="2325" cy="1020"/>
              </a:xfrm>
            </p:grpSpPr>
            <p:grpSp>
              <p:nvGrpSpPr>
                <p:cNvPr id="64967" name="Group 455"/>
                <p:cNvGrpSpPr>
                  <a:grpSpLocks/>
                </p:cNvGrpSpPr>
                <p:nvPr/>
              </p:nvGrpSpPr>
              <p:grpSpPr bwMode="auto">
                <a:xfrm>
                  <a:off x="965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968" name="AutoShape 456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69" name="Rectangle 457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70" name="Rectangle 45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71" name="Rectangle 45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72" name="Rectangle 46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73" name="Rectangle 46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4974" name="Group 462"/>
                <p:cNvGrpSpPr>
                  <a:grpSpLocks/>
                </p:cNvGrpSpPr>
                <p:nvPr/>
              </p:nvGrpSpPr>
              <p:grpSpPr bwMode="auto">
                <a:xfrm>
                  <a:off x="1334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975" name="AutoShape 463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76" name="Rectangle 464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77" name="Rectangle 46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78" name="Rectangle 46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79" name="Rectangle 46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80" name="Rectangle 46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4981" name="Group 469"/>
                <p:cNvGrpSpPr>
                  <a:grpSpLocks/>
                </p:cNvGrpSpPr>
                <p:nvPr/>
              </p:nvGrpSpPr>
              <p:grpSpPr bwMode="auto">
                <a:xfrm>
                  <a:off x="1703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982" name="AutoShape 470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83" name="Rectangle 471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84" name="Rectangle 47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85" name="Rectangle 47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86" name="Rectangle 47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87" name="Rectangle 47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4988" name="Group 476"/>
                <p:cNvGrpSpPr>
                  <a:grpSpLocks/>
                </p:cNvGrpSpPr>
                <p:nvPr/>
              </p:nvGrpSpPr>
              <p:grpSpPr bwMode="auto">
                <a:xfrm>
                  <a:off x="2072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989" name="AutoShape 477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90" name="Rectangle 478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91" name="Rectangle 47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92" name="Rectangle 48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93" name="Rectangle 48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94" name="Rectangle 48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4995" name="Group 483"/>
                <p:cNvGrpSpPr>
                  <a:grpSpLocks/>
                </p:cNvGrpSpPr>
                <p:nvPr/>
              </p:nvGrpSpPr>
              <p:grpSpPr bwMode="auto">
                <a:xfrm>
                  <a:off x="2439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4996" name="AutoShape 484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97" name="Rectangle 485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98" name="Rectangle 48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4999" name="Rectangle 48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00" name="Rectangle 48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01" name="Rectangle 48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002" name="Group 490"/>
                <p:cNvGrpSpPr>
                  <a:grpSpLocks/>
                </p:cNvGrpSpPr>
                <p:nvPr/>
              </p:nvGrpSpPr>
              <p:grpSpPr bwMode="auto">
                <a:xfrm>
                  <a:off x="2808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003" name="AutoShape 491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04" name="Rectangle 492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05" name="Rectangle 49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06" name="Rectangle 49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07" name="Rectangle 49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08" name="Rectangle 49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65009" name="Group 497"/>
            <p:cNvGrpSpPr>
              <a:grpSpLocks/>
            </p:cNvGrpSpPr>
            <p:nvPr/>
          </p:nvGrpSpPr>
          <p:grpSpPr bwMode="auto">
            <a:xfrm>
              <a:off x="315" y="2302"/>
              <a:ext cx="1390" cy="903"/>
              <a:chOff x="739" y="1650"/>
              <a:chExt cx="1928" cy="1253"/>
            </a:xfrm>
          </p:grpSpPr>
          <p:grpSp>
            <p:nvGrpSpPr>
              <p:cNvPr id="65010" name="Group 498"/>
              <p:cNvGrpSpPr>
                <a:grpSpLocks/>
              </p:cNvGrpSpPr>
              <p:nvPr/>
            </p:nvGrpSpPr>
            <p:grpSpPr bwMode="auto">
              <a:xfrm>
                <a:off x="1362" y="1650"/>
                <a:ext cx="1305" cy="573"/>
                <a:chOff x="965" y="1650"/>
                <a:chExt cx="2325" cy="1020"/>
              </a:xfrm>
            </p:grpSpPr>
            <p:grpSp>
              <p:nvGrpSpPr>
                <p:cNvPr id="65011" name="Group 499"/>
                <p:cNvGrpSpPr>
                  <a:grpSpLocks/>
                </p:cNvGrpSpPr>
                <p:nvPr/>
              </p:nvGrpSpPr>
              <p:grpSpPr bwMode="auto">
                <a:xfrm>
                  <a:off x="965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012" name="AutoShape 500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13" name="Rectangle 501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14" name="Rectangle 50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15" name="Rectangle 50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16" name="Rectangle 50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17" name="Rectangle 50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018" name="Group 506"/>
                <p:cNvGrpSpPr>
                  <a:grpSpLocks/>
                </p:cNvGrpSpPr>
                <p:nvPr/>
              </p:nvGrpSpPr>
              <p:grpSpPr bwMode="auto">
                <a:xfrm>
                  <a:off x="1334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019" name="AutoShape 507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20" name="Rectangle 508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21" name="Rectangle 50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22" name="Rectangle 51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23" name="Rectangle 51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24" name="Rectangle 51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025" name="Group 513"/>
                <p:cNvGrpSpPr>
                  <a:grpSpLocks/>
                </p:cNvGrpSpPr>
                <p:nvPr/>
              </p:nvGrpSpPr>
              <p:grpSpPr bwMode="auto">
                <a:xfrm>
                  <a:off x="1703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026" name="AutoShape 514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27" name="Rectangle 515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28" name="Rectangle 51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29" name="Rectangle 51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30" name="Rectangle 51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31" name="Rectangle 51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032" name="Group 520"/>
                <p:cNvGrpSpPr>
                  <a:grpSpLocks/>
                </p:cNvGrpSpPr>
                <p:nvPr/>
              </p:nvGrpSpPr>
              <p:grpSpPr bwMode="auto">
                <a:xfrm>
                  <a:off x="2072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033" name="AutoShape 521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34" name="Rectangle 522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35" name="Rectangle 52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36" name="Rectangle 52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37" name="Rectangle 52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38" name="Rectangle 52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039" name="Group 527"/>
                <p:cNvGrpSpPr>
                  <a:grpSpLocks/>
                </p:cNvGrpSpPr>
                <p:nvPr/>
              </p:nvGrpSpPr>
              <p:grpSpPr bwMode="auto">
                <a:xfrm>
                  <a:off x="2439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040" name="AutoShape 528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41" name="Rectangle 529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42" name="Rectangle 53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43" name="Rectangle 53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44" name="Rectangle 53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45" name="Rectangle 53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046" name="Group 534"/>
                <p:cNvGrpSpPr>
                  <a:grpSpLocks/>
                </p:cNvGrpSpPr>
                <p:nvPr/>
              </p:nvGrpSpPr>
              <p:grpSpPr bwMode="auto">
                <a:xfrm>
                  <a:off x="2808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047" name="AutoShape 535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48" name="Rectangle 536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49" name="Rectangle 53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50" name="Rectangle 53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51" name="Rectangle 53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52" name="Rectangle 54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5053" name="Group 541"/>
              <p:cNvGrpSpPr>
                <a:grpSpLocks/>
              </p:cNvGrpSpPr>
              <p:nvPr/>
            </p:nvGrpSpPr>
            <p:grpSpPr bwMode="auto">
              <a:xfrm>
                <a:off x="1164" y="1877"/>
                <a:ext cx="1305" cy="573"/>
                <a:chOff x="965" y="1650"/>
                <a:chExt cx="2325" cy="1020"/>
              </a:xfrm>
            </p:grpSpPr>
            <p:grpSp>
              <p:nvGrpSpPr>
                <p:cNvPr id="65054" name="Group 542"/>
                <p:cNvGrpSpPr>
                  <a:grpSpLocks/>
                </p:cNvGrpSpPr>
                <p:nvPr/>
              </p:nvGrpSpPr>
              <p:grpSpPr bwMode="auto">
                <a:xfrm>
                  <a:off x="965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055" name="AutoShape 543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56" name="Rectangle 544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57" name="Rectangle 54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58" name="Rectangle 54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59" name="Rectangle 54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60" name="Rectangle 54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061" name="Group 549"/>
                <p:cNvGrpSpPr>
                  <a:grpSpLocks/>
                </p:cNvGrpSpPr>
                <p:nvPr/>
              </p:nvGrpSpPr>
              <p:grpSpPr bwMode="auto">
                <a:xfrm>
                  <a:off x="1334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062" name="AutoShape 550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63" name="Rectangle 551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64" name="Rectangle 55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65" name="Rectangle 55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66" name="Rectangle 55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67" name="Rectangle 55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068" name="Group 556"/>
                <p:cNvGrpSpPr>
                  <a:grpSpLocks/>
                </p:cNvGrpSpPr>
                <p:nvPr/>
              </p:nvGrpSpPr>
              <p:grpSpPr bwMode="auto">
                <a:xfrm>
                  <a:off x="1703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069" name="AutoShape 557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70" name="Rectangle 558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71" name="Rectangle 55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72" name="Rectangle 56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73" name="Rectangle 56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74" name="Rectangle 56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075" name="Group 563"/>
                <p:cNvGrpSpPr>
                  <a:grpSpLocks/>
                </p:cNvGrpSpPr>
                <p:nvPr/>
              </p:nvGrpSpPr>
              <p:grpSpPr bwMode="auto">
                <a:xfrm>
                  <a:off x="2072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076" name="AutoShape 564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77" name="Rectangle 565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78" name="Rectangle 56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79" name="Rectangle 56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80" name="Rectangle 56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81" name="Rectangle 56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082" name="Group 570"/>
                <p:cNvGrpSpPr>
                  <a:grpSpLocks/>
                </p:cNvGrpSpPr>
                <p:nvPr/>
              </p:nvGrpSpPr>
              <p:grpSpPr bwMode="auto">
                <a:xfrm>
                  <a:off x="2439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083" name="AutoShape 571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84" name="Rectangle 572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85" name="Rectangle 57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86" name="Rectangle 57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87" name="Rectangle 57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88" name="Rectangle 57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089" name="Group 577"/>
                <p:cNvGrpSpPr>
                  <a:grpSpLocks/>
                </p:cNvGrpSpPr>
                <p:nvPr/>
              </p:nvGrpSpPr>
              <p:grpSpPr bwMode="auto">
                <a:xfrm>
                  <a:off x="2808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090" name="AutoShape 578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91" name="Rectangle 579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92" name="Rectangle 58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93" name="Rectangle 58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94" name="Rectangle 58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95" name="Rectangle 58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5096" name="Group 584"/>
              <p:cNvGrpSpPr>
                <a:grpSpLocks/>
              </p:cNvGrpSpPr>
              <p:nvPr/>
            </p:nvGrpSpPr>
            <p:grpSpPr bwMode="auto">
              <a:xfrm>
                <a:off x="965" y="2097"/>
                <a:ext cx="1305" cy="573"/>
                <a:chOff x="965" y="1650"/>
                <a:chExt cx="2325" cy="1020"/>
              </a:xfrm>
            </p:grpSpPr>
            <p:grpSp>
              <p:nvGrpSpPr>
                <p:cNvPr id="65097" name="Group 585"/>
                <p:cNvGrpSpPr>
                  <a:grpSpLocks/>
                </p:cNvGrpSpPr>
                <p:nvPr/>
              </p:nvGrpSpPr>
              <p:grpSpPr bwMode="auto">
                <a:xfrm>
                  <a:off x="965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098" name="AutoShape 586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099" name="Rectangle 587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00" name="Rectangle 58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01" name="Rectangle 58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02" name="Rectangle 59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03" name="Rectangle 59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104" name="Group 592"/>
                <p:cNvGrpSpPr>
                  <a:grpSpLocks/>
                </p:cNvGrpSpPr>
                <p:nvPr/>
              </p:nvGrpSpPr>
              <p:grpSpPr bwMode="auto">
                <a:xfrm>
                  <a:off x="1334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105" name="AutoShape 593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06" name="Rectangle 594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07" name="Rectangle 59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08" name="Rectangle 59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09" name="Rectangle 59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10" name="Rectangle 59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111" name="Group 599"/>
                <p:cNvGrpSpPr>
                  <a:grpSpLocks/>
                </p:cNvGrpSpPr>
                <p:nvPr/>
              </p:nvGrpSpPr>
              <p:grpSpPr bwMode="auto">
                <a:xfrm>
                  <a:off x="1703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112" name="AutoShape 600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13" name="Rectangle 601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14" name="Rectangle 60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15" name="Rectangle 60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16" name="Rectangle 60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17" name="Rectangle 60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118" name="Group 606"/>
                <p:cNvGrpSpPr>
                  <a:grpSpLocks/>
                </p:cNvGrpSpPr>
                <p:nvPr/>
              </p:nvGrpSpPr>
              <p:grpSpPr bwMode="auto">
                <a:xfrm>
                  <a:off x="2072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119" name="AutoShape 607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20" name="Rectangle 608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21" name="Rectangle 60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22" name="Rectangle 61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23" name="Rectangle 61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24" name="Rectangle 61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125" name="Group 613"/>
                <p:cNvGrpSpPr>
                  <a:grpSpLocks/>
                </p:cNvGrpSpPr>
                <p:nvPr/>
              </p:nvGrpSpPr>
              <p:grpSpPr bwMode="auto">
                <a:xfrm>
                  <a:off x="2439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126" name="AutoShape 614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27" name="Rectangle 615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28" name="Rectangle 61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29" name="Rectangle 61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30" name="Rectangle 61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31" name="Rectangle 61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132" name="Group 620"/>
                <p:cNvGrpSpPr>
                  <a:grpSpLocks/>
                </p:cNvGrpSpPr>
                <p:nvPr/>
              </p:nvGrpSpPr>
              <p:grpSpPr bwMode="auto">
                <a:xfrm>
                  <a:off x="2808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133" name="AutoShape 621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34" name="Rectangle 622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35" name="Rectangle 62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36" name="Rectangle 62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37" name="Rectangle 62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38" name="Rectangle 62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5139" name="Group 627"/>
              <p:cNvGrpSpPr>
                <a:grpSpLocks/>
              </p:cNvGrpSpPr>
              <p:nvPr/>
            </p:nvGrpSpPr>
            <p:grpSpPr bwMode="auto">
              <a:xfrm>
                <a:off x="739" y="2330"/>
                <a:ext cx="1305" cy="573"/>
                <a:chOff x="965" y="1650"/>
                <a:chExt cx="2325" cy="1020"/>
              </a:xfrm>
            </p:grpSpPr>
            <p:grpSp>
              <p:nvGrpSpPr>
                <p:cNvPr id="65140" name="Group 628"/>
                <p:cNvGrpSpPr>
                  <a:grpSpLocks/>
                </p:cNvGrpSpPr>
                <p:nvPr/>
              </p:nvGrpSpPr>
              <p:grpSpPr bwMode="auto">
                <a:xfrm>
                  <a:off x="965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141" name="AutoShape 629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42" name="Rectangle 630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43" name="Rectangle 63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44" name="Rectangle 63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45" name="Rectangle 63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46" name="Rectangle 63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147" name="Group 635"/>
                <p:cNvGrpSpPr>
                  <a:grpSpLocks/>
                </p:cNvGrpSpPr>
                <p:nvPr/>
              </p:nvGrpSpPr>
              <p:grpSpPr bwMode="auto">
                <a:xfrm>
                  <a:off x="1334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148" name="AutoShape 636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49" name="Rectangle 637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50" name="Rectangle 63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51" name="Rectangle 63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52" name="Rectangle 64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53" name="Rectangle 64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154" name="Group 642"/>
                <p:cNvGrpSpPr>
                  <a:grpSpLocks/>
                </p:cNvGrpSpPr>
                <p:nvPr/>
              </p:nvGrpSpPr>
              <p:grpSpPr bwMode="auto">
                <a:xfrm>
                  <a:off x="1703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155" name="AutoShape 643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56" name="Rectangle 644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57" name="Rectangle 64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58" name="Rectangle 64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59" name="Rectangle 64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60" name="Rectangle 64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161" name="Group 649"/>
                <p:cNvGrpSpPr>
                  <a:grpSpLocks/>
                </p:cNvGrpSpPr>
                <p:nvPr/>
              </p:nvGrpSpPr>
              <p:grpSpPr bwMode="auto">
                <a:xfrm>
                  <a:off x="2072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162" name="AutoShape 650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63" name="Rectangle 651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64" name="Rectangle 65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65" name="Rectangle 65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66" name="Rectangle 65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67" name="Rectangle 65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168" name="Group 656"/>
                <p:cNvGrpSpPr>
                  <a:grpSpLocks/>
                </p:cNvGrpSpPr>
                <p:nvPr/>
              </p:nvGrpSpPr>
              <p:grpSpPr bwMode="auto">
                <a:xfrm>
                  <a:off x="2439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169" name="AutoShape 657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70" name="Rectangle 658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71" name="Rectangle 65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72" name="Rectangle 66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73" name="Rectangle 66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74" name="Rectangle 66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175" name="Group 663"/>
                <p:cNvGrpSpPr>
                  <a:grpSpLocks/>
                </p:cNvGrpSpPr>
                <p:nvPr/>
              </p:nvGrpSpPr>
              <p:grpSpPr bwMode="auto">
                <a:xfrm>
                  <a:off x="2808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176" name="AutoShape 664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77" name="Rectangle 665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78" name="Rectangle 66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79" name="Rectangle 66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80" name="Rectangle 66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181" name="Rectangle 66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65331" name="Group 819"/>
            <p:cNvGrpSpPr>
              <a:grpSpLocks/>
            </p:cNvGrpSpPr>
            <p:nvPr/>
          </p:nvGrpSpPr>
          <p:grpSpPr bwMode="auto">
            <a:xfrm>
              <a:off x="1419" y="2302"/>
              <a:ext cx="1390" cy="903"/>
              <a:chOff x="739" y="1650"/>
              <a:chExt cx="1928" cy="1253"/>
            </a:xfrm>
          </p:grpSpPr>
          <p:grpSp>
            <p:nvGrpSpPr>
              <p:cNvPr id="65332" name="Group 820"/>
              <p:cNvGrpSpPr>
                <a:grpSpLocks/>
              </p:cNvGrpSpPr>
              <p:nvPr/>
            </p:nvGrpSpPr>
            <p:grpSpPr bwMode="auto">
              <a:xfrm>
                <a:off x="1362" y="1650"/>
                <a:ext cx="1305" cy="573"/>
                <a:chOff x="965" y="1650"/>
                <a:chExt cx="2325" cy="1020"/>
              </a:xfrm>
            </p:grpSpPr>
            <p:grpSp>
              <p:nvGrpSpPr>
                <p:cNvPr id="65333" name="Group 821"/>
                <p:cNvGrpSpPr>
                  <a:grpSpLocks/>
                </p:cNvGrpSpPr>
                <p:nvPr/>
              </p:nvGrpSpPr>
              <p:grpSpPr bwMode="auto">
                <a:xfrm>
                  <a:off x="965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334" name="AutoShape 822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35" name="Rectangle 823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36" name="Rectangle 82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37" name="Rectangle 82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38" name="Rectangle 82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39" name="Rectangle 82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340" name="Group 828"/>
                <p:cNvGrpSpPr>
                  <a:grpSpLocks/>
                </p:cNvGrpSpPr>
                <p:nvPr/>
              </p:nvGrpSpPr>
              <p:grpSpPr bwMode="auto">
                <a:xfrm>
                  <a:off x="1334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341" name="AutoShape 829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42" name="Rectangle 830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43" name="Rectangle 83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44" name="Rectangle 83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45" name="Rectangle 83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46" name="Rectangle 83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347" name="Group 835"/>
                <p:cNvGrpSpPr>
                  <a:grpSpLocks/>
                </p:cNvGrpSpPr>
                <p:nvPr/>
              </p:nvGrpSpPr>
              <p:grpSpPr bwMode="auto">
                <a:xfrm>
                  <a:off x="1703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348" name="AutoShape 836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49" name="Rectangle 837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50" name="Rectangle 83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51" name="Rectangle 83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52" name="Rectangle 84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53" name="Rectangle 84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354" name="Group 842"/>
                <p:cNvGrpSpPr>
                  <a:grpSpLocks/>
                </p:cNvGrpSpPr>
                <p:nvPr/>
              </p:nvGrpSpPr>
              <p:grpSpPr bwMode="auto">
                <a:xfrm>
                  <a:off x="2072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355" name="AutoShape 843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56" name="Rectangle 844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57" name="Rectangle 84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58" name="Rectangle 84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59" name="Rectangle 84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60" name="Rectangle 84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361" name="Group 849"/>
                <p:cNvGrpSpPr>
                  <a:grpSpLocks/>
                </p:cNvGrpSpPr>
                <p:nvPr/>
              </p:nvGrpSpPr>
              <p:grpSpPr bwMode="auto">
                <a:xfrm>
                  <a:off x="2439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362" name="AutoShape 850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63" name="Rectangle 851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64" name="Rectangle 85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65" name="Rectangle 85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66" name="Rectangle 85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67" name="Rectangle 85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368" name="Group 856"/>
                <p:cNvGrpSpPr>
                  <a:grpSpLocks/>
                </p:cNvGrpSpPr>
                <p:nvPr/>
              </p:nvGrpSpPr>
              <p:grpSpPr bwMode="auto">
                <a:xfrm>
                  <a:off x="2808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369" name="AutoShape 857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70" name="Rectangle 858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71" name="Rectangle 85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72" name="Rectangle 86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73" name="Rectangle 86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74" name="Rectangle 86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5375" name="Group 863"/>
              <p:cNvGrpSpPr>
                <a:grpSpLocks/>
              </p:cNvGrpSpPr>
              <p:nvPr/>
            </p:nvGrpSpPr>
            <p:grpSpPr bwMode="auto">
              <a:xfrm>
                <a:off x="1164" y="1877"/>
                <a:ext cx="1305" cy="573"/>
                <a:chOff x="965" y="1650"/>
                <a:chExt cx="2325" cy="1020"/>
              </a:xfrm>
            </p:grpSpPr>
            <p:grpSp>
              <p:nvGrpSpPr>
                <p:cNvPr id="65376" name="Group 864"/>
                <p:cNvGrpSpPr>
                  <a:grpSpLocks/>
                </p:cNvGrpSpPr>
                <p:nvPr/>
              </p:nvGrpSpPr>
              <p:grpSpPr bwMode="auto">
                <a:xfrm>
                  <a:off x="965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377" name="AutoShape 865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78" name="Rectangle 866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79" name="Rectangle 86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80" name="Rectangle 86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81" name="Rectangle 86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82" name="Rectangle 87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383" name="Group 871"/>
                <p:cNvGrpSpPr>
                  <a:grpSpLocks/>
                </p:cNvGrpSpPr>
                <p:nvPr/>
              </p:nvGrpSpPr>
              <p:grpSpPr bwMode="auto">
                <a:xfrm>
                  <a:off x="1334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384" name="AutoShape 872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85" name="Rectangle 873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86" name="Rectangle 87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87" name="Rectangle 87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88" name="Rectangle 87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89" name="Rectangle 87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390" name="Group 878"/>
                <p:cNvGrpSpPr>
                  <a:grpSpLocks/>
                </p:cNvGrpSpPr>
                <p:nvPr/>
              </p:nvGrpSpPr>
              <p:grpSpPr bwMode="auto">
                <a:xfrm>
                  <a:off x="1703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391" name="AutoShape 879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92" name="Rectangle 880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93" name="Rectangle 88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94" name="Rectangle 88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95" name="Rectangle 88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96" name="Rectangle 88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397" name="Group 885"/>
                <p:cNvGrpSpPr>
                  <a:grpSpLocks/>
                </p:cNvGrpSpPr>
                <p:nvPr/>
              </p:nvGrpSpPr>
              <p:grpSpPr bwMode="auto">
                <a:xfrm>
                  <a:off x="2072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398" name="AutoShape 886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399" name="Rectangle 887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00" name="Rectangle 88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01" name="Rectangle 88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02" name="Rectangle 89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03" name="Rectangle 89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404" name="Group 892"/>
                <p:cNvGrpSpPr>
                  <a:grpSpLocks/>
                </p:cNvGrpSpPr>
                <p:nvPr/>
              </p:nvGrpSpPr>
              <p:grpSpPr bwMode="auto">
                <a:xfrm>
                  <a:off x="2439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405" name="AutoShape 893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06" name="Rectangle 894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07" name="Rectangle 89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08" name="Rectangle 89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09" name="Rectangle 89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10" name="Rectangle 89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411" name="Group 899"/>
                <p:cNvGrpSpPr>
                  <a:grpSpLocks/>
                </p:cNvGrpSpPr>
                <p:nvPr/>
              </p:nvGrpSpPr>
              <p:grpSpPr bwMode="auto">
                <a:xfrm>
                  <a:off x="2808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412" name="AutoShape 900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13" name="Rectangle 901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14" name="Rectangle 90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15" name="Rectangle 90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16" name="Rectangle 90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17" name="Rectangle 90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5418" name="Group 906"/>
              <p:cNvGrpSpPr>
                <a:grpSpLocks/>
              </p:cNvGrpSpPr>
              <p:nvPr/>
            </p:nvGrpSpPr>
            <p:grpSpPr bwMode="auto">
              <a:xfrm>
                <a:off x="965" y="2097"/>
                <a:ext cx="1305" cy="573"/>
                <a:chOff x="965" y="1650"/>
                <a:chExt cx="2325" cy="1020"/>
              </a:xfrm>
            </p:grpSpPr>
            <p:grpSp>
              <p:nvGrpSpPr>
                <p:cNvPr id="65419" name="Group 907"/>
                <p:cNvGrpSpPr>
                  <a:grpSpLocks/>
                </p:cNvGrpSpPr>
                <p:nvPr/>
              </p:nvGrpSpPr>
              <p:grpSpPr bwMode="auto">
                <a:xfrm>
                  <a:off x="965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420" name="AutoShape 908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21" name="Rectangle 909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22" name="Rectangle 91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23" name="Rectangle 91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24" name="Rectangle 91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25" name="Rectangle 91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426" name="Group 914"/>
                <p:cNvGrpSpPr>
                  <a:grpSpLocks/>
                </p:cNvGrpSpPr>
                <p:nvPr/>
              </p:nvGrpSpPr>
              <p:grpSpPr bwMode="auto">
                <a:xfrm>
                  <a:off x="1334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427" name="AutoShape 915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28" name="Rectangle 916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29" name="Rectangle 91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30" name="Rectangle 91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31" name="Rectangle 91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32" name="Rectangle 92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433" name="Group 921"/>
                <p:cNvGrpSpPr>
                  <a:grpSpLocks/>
                </p:cNvGrpSpPr>
                <p:nvPr/>
              </p:nvGrpSpPr>
              <p:grpSpPr bwMode="auto">
                <a:xfrm>
                  <a:off x="1703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434" name="AutoShape 922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35" name="Rectangle 923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36" name="Rectangle 92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37" name="Rectangle 92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38" name="Rectangle 92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39" name="Rectangle 92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440" name="Group 928"/>
                <p:cNvGrpSpPr>
                  <a:grpSpLocks/>
                </p:cNvGrpSpPr>
                <p:nvPr/>
              </p:nvGrpSpPr>
              <p:grpSpPr bwMode="auto">
                <a:xfrm>
                  <a:off x="2072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441" name="AutoShape 929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42" name="Rectangle 930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43" name="Rectangle 93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44" name="Rectangle 93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45" name="Rectangle 93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46" name="Rectangle 93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447" name="Group 935"/>
                <p:cNvGrpSpPr>
                  <a:grpSpLocks/>
                </p:cNvGrpSpPr>
                <p:nvPr/>
              </p:nvGrpSpPr>
              <p:grpSpPr bwMode="auto">
                <a:xfrm>
                  <a:off x="2439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448" name="AutoShape 936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49" name="Rectangle 937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50" name="Rectangle 93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51" name="Rectangle 93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52" name="Rectangle 94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53" name="Rectangle 94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454" name="Group 942"/>
                <p:cNvGrpSpPr>
                  <a:grpSpLocks/>
                </p:cNvGrpSpPr>
                <p:nvPr/>
              </p:nvGrpSpPr>
              <p:grpSpPr bwMode="auto">
                <a:xfrm>
                  <a:off x="2808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455" name="AutoShape 943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56" name="Rectangle 944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57" name="Rectangle 94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58" name="Rectangle 94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59" name="Rectangle 94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60" name="Rectangle 94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5461" name="Group 949"/>
              <p:cNvGrpSpPr>
                <a:grpSpLocks/>
              </p:cNvGrpSpPr>
              <p:nvPr/>
            </p:nvGrpSpPr>
            <p:grpSpPr bwMode="auto">
              <a:xfrm>
                <a:off x="739" y="2330"/>
                <a:ext cx="1305" cy="573"/>
                <a:chOff x="965" y="1650"/>
                <a:chExt cx="2325" cy="1020"/>
              </a:xfrm>
            </p:grpSpPr>
            <p:grpSp>
              <p:nvGrpSpPr>
                <p:cNvPr id="65462" name="Group 950"/>
                <p:cNvGrpSpPr>
                  <a:grpSpLocks/>
                </p:cNvGrpSpPr>
                <p:nvPr/>
              </p:nvGrpSpPr>
              <p:grpSpPr bwMode="auto">
                <a:xfrm>
                  <a:off x="965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463" name="AutoShape 951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64" name="Rectangle 952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65" name="Rectangle 95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66" name="Rectangle 95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67" name="Rectangle 95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68" name="Rectangle 95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469" name="Group 957"/>
                <p:cNvGrpSpPr>
                  <a:grpSpLocks/>
                </p:cNvGrpSpPr>
                <p:nvPr/>
              </p:nvGrpSpPr>
              <p:grpSpPr bwMode="auto">
                <a:xfrm>
                  <a:off x="1334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470" name="AutoShape 958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71" name="Rectangle 959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72" name="Rectangle 96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73" name="Rectangle 96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74" name="Rectangle 96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75" name="Rectangle 96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476" name="Group 964"/>
                <p:cNvGrpSpPr>
                  <a:grpSpLocks/>
                </p:cNvGrpSpPr>
                <p:nvPr/>
              </p:nvGrpSpPr>
              <p:grpSpPr bwMode="auto">
                <a:xfrm>
                  <a:off x="1703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477" name="AutoShape 965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78" name="Rectangle 966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79" name="Rectangle 96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80" name="Rectangle 96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81" name="Rectangle 96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82" name="Rectangle 97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483" name="Group 971"/>
                <p:cNvGrpSpPr>
                  <a:grpSpLocks/>
                </p:cNvGrpSpPr>
                <p:nvPr/>
              </p:nvGrpSpPr>
              <p:grpSpPr bwMode="auto">
                <a:xfrm>
                  <a:off x="2072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484" name="AutoShape 972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85" name="Rectangle 973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86" name="Rectangle 97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87" name="Rectangle 975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88" name="Rectangle 976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89" name="Rectangle 977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490" name="Group 978"/>
                <p:cNvGrpSpPr>
                  <a:grpSpLocks/>
                </p:cNvGrpSpPr>
                <p:nvPr/>
              </p:nvGrpSpPr>
              <p:grpSpPr bwMode="auto">
                <a:xfrm>
                  <a:off x="2439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491" name="AutoShape 979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92" name="Rectangle 980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93" name="Rectangle 98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94" name="Rectangle 982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95" name="Rectangle 983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96" name="Rectangle 984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497" name="Group 985"/>
                <p:cNvGrpSpPr>
                  <a:grpSpLocks/>
                </p:cNvGrpSpPr>
                <p:nvPr/>
              </p:nvGrpSpPr>
              <p:grpSpPr bwMode="auto">
                <a:xfrm>
                  <a:off x="2808" y="1650"/>
                  <a:ext cx="482" cy="1020"/>
                  <a:chOff x="965" y="1650"/>
                  <a:chExt cx="482" cy="1020"/>
                </a:xfrm>
              </p:grpSpPr>
              <p:sp>
                <p:nvSpPr>
                  <p:cNvPr id="65498" name="AutoShape 986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1650"/>
                    <a:ext cx="482" cy="1020"/>
                  </a:xfrm>
                  <a:prstGeom prst="cube">
                    <a:avLst>
                      <a:gd name="adj" fmla="val 34023"/>
                    </a:avLst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499" name="Rectangle 987" descr="ひし形 (枠のみ)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877"/>
                    <a:ext cx="255" cy="765"/>
                  </a:xfrm>
                  <a:prstGeom prst="rect">
                    <a:avLst/>
                  </a:prstGeom>
                  <a:pattFill prst="openDmnd">
                    <a:fgClr>
                      <a:schemeClr val="bg2">
                        <a:alpha val="50000"/>
                      </a:schemeClr>
                    </a:fgClr>
                    <a:bgClr>
                      <a:schemeClr val="bg1">
                        <a:alpha val="50000"/>
                      </a:scheme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500" name="Rectangle 988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199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501" name="Rectangle 989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16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502" name="Rectangle 990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330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503" name="Rectangle 991"/>
                  <p:cNvSpPr>
                    <a:spLocks noChangeArrowheads="1"/>
                  </p:cNvSpPr>
                  <p:nvPr/>
                </p:nvSpPr>
                <p:spPr bwMode="auto">
                  <a:xfrm>
                    <a:off x="994" y="2501"/>
                    <a:ext cx="255" cy="28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5653" name="Group 1141"/>
          <p:cNvGrpSpPr>
            <a:grpSpLocks/>
          </p:cNvGrpSpPr>
          <p:nvPr/>
        </p:nvGrpSpPr>
        <p:grpSpPr bwMode="auto">
          <a:xfrm>
            <a:off x="5270500" y="3654425"/>
            <a:ext cx="3957638" cy="1433513"/>
            <a:chOff x="3320" y="2302"/>
            <a:chExt cx="2493" cy="903"/>
          </a:xfrm>
        </p:grpSpPr>
        <p:grpSp>
          <p:nvGrpSpPr>
            <p:cNvPr id="65182" name="Group 670"/>
            <p:cNvGrpSpPr>
              <a:grpSpLocks/>
            </p:cNvGrpSpPr>
            <p:nvPr/>
          </p:nvGrpSpPr>
          <p:grpSpPr bwMode="auto">
            <a:xfrm>
              <a:off x="3320" y="2302"/>
              <a:ext cx="1389" cy="903"/>
              <a:chOff x="1675" y="261"/>
              <a:chExt cx="1928" cy="1253"/>
            </a:xfrm>
          </p:grpSpPr>
          <p:grpSp>
            <p:nvGrpSpPr>
              <p:cNvPr id="65183" name="Group 671"/>
              <p:cNvGrpSpPr>
                <a:grpSpLocks/>
              </p:cNvGrpSpPr>
              <p:nvPr/>
            </p:nvGrpSpPr>
            <p:grpSpPr bwMode="auto">
              <a:xfrm>
                <a:off x="2298" y="261"/>
                <a:ext cx="1305" cy="573"/>
                <a:chOff x="2326" y="2160"/>
                <a:chExt cx="1305" cy="573"/>
              </a:xfrm>
            </p:grpSpPr>
            <p:sp>
              <p:nvSpPr>
                <p:cNvPr id="65184" name="AutoShape 672"/>
                <p:cNvSpPr>
                  <a:spLocks noChangeArrowheads="1"/>
                </p:cNvSpPr>
                <p:nvPr/>
              </p:nvSpPr>
              <p:spPr bwMode="auto">
                <a:xfrm>
                  <a:off x="2326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185" name="Rectangle 673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342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186" name="Rectangle 674"/>
                <p:cNvSpPr>
                  <a:spLocks noChangeArrowheads="1"/>
                </p:cNvSpPr>
                <p:nvPr/>
              </p:nvSpPr>
              <p:spPr bwMode="auto">
                <a:xfrm>
                  <a:off x="2342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187" name="Rectangle 675"/>
                <p:cNvSpPr>
                  <a:spLocks noChangeArrowheads="1"/>
                </p:cNvSpPr>
                <p:nvPr/>
              </p:nvSpPr>
              <p:spPr bwMode="auto">
                <a:xfrm>
                  <a:off x="2342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188" name="Rectangle 676"/>
                <p:cNvSpPr>
                  <a:spLocks noChangeArrowheads="1"/>
                </p:cNvSpPr>
                <p:nvPr/>
              </p:nvSpPr>
              <p:spPr bwMode="auto">
                <a:xfrm>
                  <a:off x="2342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189" name="Rectangle 677"/>
                <p:cNvSpPr>
                  <a:spLocks noChangeArrowheads="1"/>
                </p:cNvSpPr>
                <p:nvPr/>
              </p:nvSpPr>
              <p:spPr bwMode="auto">
                <a:xfrm>
                  <a:off x="2342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190" name="AutoShape 678"/>
                <p:cNvSpPr>
                  <a:spLocks noChangeArrowheads="1"/>
                </p:cNvSpPr>
                <p:nvPr/>
              </p:nvSpPr>
              <p:spPr bwMode="auto">
                <a:xfrm>
                  <a:off x="2533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191" name="Rectangle 679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549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192" name="Rectangle 680"/>
                <p:cNvSpPr>
                  <a:spLocks noChangeArrowheads="1"/>
                </p:cNvSpPr>
                <p:nvPr/>
              </p:nvSpPr>
              <p:spPr bwMode="auto">
                <a:xfrm>
                  <a:off x="2549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193" name="Rectangle 681"/>
                <p:cNvSpPr>
                  <a:spLocks noChangeArrowheads="1"/>
                </p:cNvSpPr>
                <p:nvPr/>
              </p:nvSpPr>
              <p:spPr bwMode="auto">
                <a:xfrm>
                  <a:off x="2549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194" name="Rectangle 682"/>
                <p:cNvSpPr>
                  <a:spLocks noChangeArrowheads="1"/>
                </p:cNvSpPr>
                <p:nvPr/>
              </p:nvSpPr>
              <p:spPr bwMode="auto">
                <a:xfrm>
                  <a:off x="2549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195" name="Rectangle 683"/>
                <p:cNvSpPr>
                  <a:spLocks noChangeArrowheads="1"/>
                </p:cNvSpPr>
                <p:nvPr/>
              </p:nvSpPr>
              <p:spPr bwMode="auto">
                <a:xfrm>
                  <a:off x="2549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196" name="AutoShape 684"/>
                <p:cNvSpPr>
                  <a:spLocks noChangeArrowheads="1"/>
                </p:cNvSpPr>
                <p:nvPr/>
              </p:nvSpPr>
              <p:spPr bwMode="auto">
                <a:xfrm>
                  <a:off x="2740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197" name="Rectangle 685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756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198" name="Rectangle 686"/>
                <p:cNvSpPr>
                  <a:spLocks noChangeArrowheads="1"/>
                </p:cNvSpPr>
                <p:nvPr/>
              </p:nvSpPr>
              <p:spPr bwMode="auto">
                <a:xfrm>
                  <a:off x="2756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199" name="Rectangle 687"/>
                <p:cNvSpPr>
                  <a:spLocks noChangeArrowheads="1"/>
                </p:cNvSpPr>
                <p:nvPr/>
              </p:nvSpPr>
              <p:spPr bwMode="auto">
                <a:xfrm>
                  <a:off x="2756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00" name="Rectangle 688"/>
                <p:cNvSpPr>
                  <a:spLocks noChangeArrowheads="1"/>
                </p:cNvSpPr>
                <p:nvPr/>
              </p:nvSpPr>
              <p:spPr bwMode="auto">
                <a:xfrm>
                  <a:off x="2756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01" name="Rectangle 689"/>
                <p:cNvSpPr>
                  <a:spLocks noChangeArrowheads="1"/>
                </p:cNvSpPr>
                <p:nvPr/>
              </p:nvSpPr>
              <p:spPr bwMode="auto">
                <a:xfrm>
                  <a:off x="2756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02" name="AutoShape 690"/>
                <p:cNvSpPr>
                  <a:spLocks noChangeArrowheads="1"/>
                </p:cNvSpPr>
                <p:nvPr/>
              </p:nvSpPr>
              <p:spPr bwMode="auto">
                <a:xfrm>
                  <a:off x="2947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03" name="Rectangle 691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963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04" name="Rectangle 692"/>
                <p:cNvSpPr>
                  <a:spLocks noChangeArrowheads="1"/>
                </p:cNvSpPr>
                <p:nvPr/>
              </p:nvSpPr>
              <p:spPr bwMode="auto">
                <a:xfrm>
                  <a:off x="2963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05" name="Rectangle 693"/>
                <p:cNvSpPr>
                  <a:spLocks noChangeArrowheads="1"/>
                </p:cNvSpPr>
                <p:nvPr/>
              </p:nvSpPr>
              <p:spPr bwMode="auto">
                <a:xfrm>
                  <a:off x="2963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06" name="Rectangle 694"/>
                <p:cNvSpPr>
                  <a:spLocks noChangeArrowheads="1"/>
                </p:cNvSpPr>
                <p:nvPr/>
              </p:nvSpPr>
              <p:spPr bwMode="auto">
                <a:xfrm>
                  <a:off x="2963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07" name="Rectangle 695"/>
                <p:cNvSpPr>
                  <a:spLocks noChangeArrowheads="1"/>
                </p:cNvSpPr>
                <p:nvPr/>
              </p:nvSpPr>
              <p:spPr bwMode="auto">
                <a:xfrm>
                  <a:off x="2963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08" name="AutoShape 696"/>
                <p:cNvSpPr>
                  <a:spLocks noChangeArrowheads="1"/>
                </p:cNvSpPr>
                <p:nvPr/>
              </p:nvSpPr>
              <p:spPr bwMode="auto">
                <a:xfrm>
                  <a:off x="3153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09" name="Rectangle 697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3169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10" name="Rectangle 698"/>
                <p:cNvSpPr>
                  <a:spLocks noChangeArrowheads="1"/>
                </p:cNvSpPr>
                <p:nvPr/>
              </p:nvSpPr>
              <p:spPr bwMode="auto">
                <a:xfrm>
                  <a:off x="3169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11" name="Rectangle 699"/>
                <p:cNvSpPr>
                  <a:spLocks noChangeArrowheads="1"/>
                </p:cNvSpPr>
                <p:nvPr/>
              </p:nvSpPr>
              <p:spPr bwMode="auto">
                <a:xfrm>
                  <a:off x="3169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12" name="Rectangle 700"/>
                <p:cNvSpPr>
                  <a:spLocks noChangeArrowheads="1"/>
                </p:cNvSpPr>
                <p:nvPr/>
              </p:nvSpPr>
              <p:spPr bwMode="auto">
                <a:xfrm>
                  <a:off x="3169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13" name="Rectangle 701"/>
                <p:cNvSpPr>
                  <a:spLocks noChangeArrowheads="1"/>
                </p:cNvSpPr>
                <p:nvPr/>
              </p:nvSpPr>
              <p:spPr bwMode="auto">
                <a:xfrm>
                  <a:off x="3169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14" name="AutoShape 702"/>
                <p:cNvSpPr>
                  <a:spLocks noChangeArrowheads="1"/>
                </p:cNvSpPr>
                <p:nvPr/>
              </p:nvSpPr>
              <p:spPr bwMode="auto">
                <a:xfrm>
                  <a:off x="3360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15" name="Rectangle 703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3376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16" name="Rectangle 704"/>
                <p:cNvSpPr>
                  <a:spLocks noChangeArrowheads="1"/>
                </p:cNvSpPr>
                <p:nvPr/>
              </p:nvSpPr>
              <p:spPr bwMode="auto">
                <a:xfrm>
                  <a:off x="3376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17" name="Rectangle 705"/>
                <p:cNvSpPr>
                  <a:spLocks noChangeArrowheads="1"/>
                </p:cNvSpPr>
                <p:nvPr/>
              </p:nvSpPr>
              <p:spPr bwMode="auto">
                <a:xfrm>
                  <a:off x="3376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18" name="Rectangle 706"/>
                <p:cNvSpPr>
                  <a:spLocks noChangeArrowheads="1"/>
                </p:cNvSpPr>
                <p:nvPr/>
              </p:nvSpPr>
              <p:spPr bwMode="auto">
                <a:xfrm>
                  <a:off x="3376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19" name="Rectangle 707"/>
                <p:cNvSpPr>
                  <a:spLocks noChangeArrowheads="1"/>
                </p:cNvSpPr>
                <p:nvPr/>
              </p:nvSpPr>
              <p:spPr bwMode="auto">
                <a:xfrm>
                  <a:off x="3376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220" name="Group 708"/>
              <p:cNvGrpSpPr>
                <a:grpSpLocks/>
              </p:cNvGrpSpPr>
              <p:nvPr/>
            </p:nvGrpSpPr>
            <p:grpSpPr bwMode="auto">
              <a:xfrm>
                <a:off x="2100" y="487"/>
                <a:ext cx="1305" cy="573"/>
                <a:chOff x="2326" y="2160"/>
                <a:chExt cx="1305" cy="573"/>
              </a:xfrm>
            </p:grpSpPr>
            <p:sp>
              <p:nvSpPr>
                <p:cNvPr id="65221" name="AutoShape 709"/>
                <p:cNvSpPr>
                  <a:spLocks noChangeArrowheads="1"/>
                </p:cNvSpPr>
                <p:nvPr/>
              </p:nvSpPr>
              <p:spPr bwMode="auto">
                <a:xfrm>
                  <a:off x="2326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22" name="Rectangle 710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342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23" name="Rectangle 711"/>
                <p:cNvSpPr>
                  <a:spLocks noChangeArrowheads="1"/>
                </p:cNvSpPr>
                <p:nvPr/>
              </p:nvSpPr>
              <p:spPr bwMode="auto">
                <a:xfrm>
                  <a:off x="2342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24" name="Rectangle 712"/>
                <p:cNvSpPr>
                  <a:spLocks noChangeArrowheads="1"/>
                </p:cNvSpPr>
                <p:nvPr/>
              </p:nvSpPr>
              <p:spPr bwMode="auto">
                <a:xfrm>
                  <a:off x="2342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25" name="Rectangle 713"/>
                <p:cNvSpPr>
                  <a:spLocks noChangeArrowheads="1"/>
                </p:cNvSpPr>
                <p:nvPr/>
              </p:nvSpPr>
              <p:spPr bwMode="auto">
                <a:xfrm>
                  <a:off x="2342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26" name="Rectangle 714"/>
                <p:cNvSpPr>
                  <a:spLocks noChangeArrowheads="1"/>
                </p:cNvSpPr>
                <p:nvPr/>
              </p:nvSpPr>
              <p:spPr bwMode="auto">
                <a:xfrm>
                  <a:off x="2342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27" name="AutoShape 715"/>
                <p:cNvSpPr>
                  <a:spLocks noChangeArrowheads="1"/>
                </p:cNvSpPr>
                <p:nvPr/>
              </p:nvSpPr>
              <p:spPr bwMode="auto">
                <a:xfrm>
                  <a:off x="2533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28" name="Rectangle 716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549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29" name="Rectangle 717"/>
                <p:cNvSpPr>
                  <a:spLocks noChangeArrowheads="1"/>
                </p:cNvSpPr>
                <p:nvPr/>
              </p:nvSpPr>
              <p:spPr bwMode="auto">
                <a:xfrm>
                  <a:off x="2549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30" name="Rectangle 718"/>
                <p:cNvSpPr>
                  <a:spLocks noChangeArrowheads="1"/>
                </p:cNvSpPr>
                <p:nvPr/>
              </p:nvSpPr>
              <p:spPr bwMode="auto">
                <a:xfrm>
                  <a:off x="2549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31" name="Rectangle 719"/>
                <p:cNvSpPr>
                  <a:spLocks noChangeArrowheads="1"/>
                </p:cNvSpPr>
                <p:nvPr/>
              </p:nvSpPr>
              <p:spPr bwMode="auto">
                <a:xfrm>
                  <a:off x="2549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32" name="Rectangle 720"/>
                <p:cNvSpPr>
                  <a:spLocks noChangeArrowheads="1"/>
                </p:cNvSpPr>
                <p:nvPr/>
              </p:nvSpPr>
              <p:spPr bwMode="auto">
                <a:xfrm>
                  <a:off x="2549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33" name="AutoShape 721"/>
                <p:cNvSpPr>
                  <a:spLocks noChangeArrowheads="1"/>
                </p:cNvSpPr>
                <p:nvPr/>
              </p:nvSpPr>
              <p:spPr bwMode="auto">
                <a:xfrm>
                  <a:off x="2740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34" name="Rectangle 722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756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35" name="Rectangle 723"/>
                <p:cNvSpPr>
                  <a:spLocks noChangeArrowheads="1"/>
                </p:cNvSpPr>
                <p:nvPr/>
              </p:nvSpPr>
              <p:spPr bwMode="auto">
                <a:xfrm>
                  <a:off x="2756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36" name="Rectangle 724"/>
                <p:cNvSpPr>
                  <a:spLocks noChangeArrowheads="1"/>
                </p:cNvSpPr>
                <p:nvPr/>
              </p:nvSpPr>
              <p:spPr bwMode="auto">
                <a:xfrm>
                  <a:off x="2756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37" name="Rectangle 725"/>
                <p:cNvSpPr>
                  <a:spLocks noChangeArrowheads="1"/>
                </p:cNvSpPr>
                <p:nvPr/>
              </p:nvSpPr>
              <p:spPr bwMode="auto">
                <a:xfrm>
                  <a:off x="2756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38" name="Rectangle 726"/>
                <p:cNvSpPr>
                  <a:spLocks noChangeArrowheads="1"/>
                </p:cNvSpPr>
                <p:nvPr/>
              </p:nvSpPr>
              <p:spPr bwMode="auto">
                <a:xfrm>
                  <a:off x="2756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39" name="AutoShape 727"/>
                <p:cNvSpPr>
                  <a:spLocks noChangeArrowheads="1"/>
                </p:cNvSpPr>
                <p:nvPr/>
              </p:nvSpPr>
              <p:spPr bwMode="auto">
                <a:xfrm>
                  <a:off x="2947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40" name="Rectangle 728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963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41" name="Rectangle 729"/>
                <p:cNvSpPr>
                  <a:spLocks noChangeArrowheads="1"/>
                </p:cNvSpPr>
                <p:nvPr/>
              </p:nvSpPr>
              <p:spPr bwMode="auto">
                <a:xfrm>
                  <a:off x="2963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42" name="Rectangle 730"/>
                <p:cNvSpPr>
                  <a:spLocks noChangeArrowheads="1"/>
                </p:cNvSpPr>
                <p:nvPr/>
              </p:nvSpPr>
              <p:spPr bwMode="auto">
                <a:xfrm>
                  <a:off x="2963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43" name="Rectangle 731"/>
                <p:cNvSpPr>
                  <a:spLocks noChangeArrowheads="1"/>
                </p:cNvSpPr>
                <p:nvPr/>
              </p:nvSpPr>
              <p:spPr bwMode="auto">
                <a:xfrm>
                  <a:off x="2963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44" name="Rectangle 732"/>
                <p:cNvSpPr>
                  <a:spLocks noChangeArrowheads="1"/>
                </p:cNvSpPr>
                <p:nvPr/>
              </p:nvSpPr>
              <p:spPr bwMode="auto">
                <a:xfrm>
                  <a:off x="2963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45" name="AutoShape 733"/>
                <p:cNvSpPr>
                  <a:spLocks noChangeArrowheads="1"/>
                </p:cNvSpPr>
                <p:nvPr/>
              </p:nvSpPr>
              <p:spPr bwMode="auto">
                <a:xfrm>
                  <a:off x="3153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46" name="Rectangle 734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3169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47" name="Rectangle 735"/>
                <p:cNvSpPr>
                  <a:spLocks noChangeArrowheads="1"/>
                </p:cNvSpPr>
                <p:nvPr/>
              </p:nvSpPr>
              <p:spPr bwMode="auto">
                <a:xfrm>
                  <a:off x="3169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48" name="Rectangle 736"/>
                <p:cNvSpPr>
                  <a:spLocks noChangeArrowheads="1"/>
                </p:cNvSpPr>
                <p:nvPr/>
              </p:nvSpPr>
              <p:spPr bwMode="auto">
                <a:xfrm>
                  <a:off x="3169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49" name="Rectangle 737"/>
                <p:cNvSpPr>
                  <a:spLocks noChangeArrowheads="1"/>
                </p:cNvSpPr>
                <p:nvPr/>
              </p:nvSpPr>
              <p:spPr bwMode="auto">
                <a:xfrm>
                  <a:off x="3169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50" name="Rectangle 738"/>
                <p:cNvSpPr>
                  <a:spLocks noChangeArrowheads="1"/>
                </p:cNvSpPr>
                <p:nvPr/>
              </p:nvSpPr>
              <p:spPr bwMode="auto">
                <a:xfrm>
                  <a:off x="3169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51" name="AutoShape 739"/>
                <p:cNvSpPr>
                  <a:spLocks noChangeArrowheads="1"/>
                </p:cNvSpPr>
                <p:nvPr/>
              </p:nvSpPr>
              <p:spPr bwMode="auto">
                <a:xfrm>
                  <a:off x="3360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52" name="Rectangle 740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3376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53" name="Rectangle 741"/>
                <p:cNvSpPr>
                  <a:spLocks noChangeArrowheads="1"/>
                </p:cNvSpPr>
                <p:nvPr/>
              </p:nvSpPr>
              <p:spPr bwMode="auto">
                <a:xfrm>
                  <a:off x="3376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54" name="Rectangle 742"/>
                <p:cNvSpPr>
                  <a:spLocks noChangeArrowheads="1"/>
                </p:cNvSpPr>
                <p:nvPr/>
              </p:nvSpPr>
              <p:spPr bwMode="auto">
                <a:xfrm>
                  <a:off x="3376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55" name="Rectangle 743"/>
                <p:cNvSpPr>
                  <a:spLocks noChangeArrowheads="1"/>
                </p:cNvSpPr>
                <p:nvPr/>
              </p:nvSpPr>
              <p:spPr bwMode="auto">
                <a:xfrm>
                  <a:off x="3376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56" name="Rectangle 744"/>
                <p:cNvSpPr>
                  <a:spLocks noChangeArrowheads="1"/>
                </p:cNvSpPr>
                <p:nvPr/>
              </p:nvSpPr>
              <p:spPr bwMode="auto">
                <a:xfrm>
                  <a:off x="3376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257" name="Group 745"/>
              <p:cNvGrpSpPr>
                <a:grpSpLocks/>
              </p:cNvGrpSpPr>
              <p:nvPr/>
            </p:nvGrpSpPr>
            <p:grpSpPr bwMode="auto">
              <a:xfrm>
                <a:off x="1902" y="714"/>
                <a:ext cx="1305" cy="573"/>
                <a:chOff x="2326" y="2160"/>
                <a:chExt cx="1305" cy="573"/>
              </a:xfrm>
            </p:grpSpPr>
            <p:sp>
              <p:nvSpPr>
                <p:cNvPr id="65258" name="AutoShape 746"/>
                <p:cNvSpPr>
                  <a:spLocks noChangeArrowheads="1"/>
                </p:cNvSpPr>
                <p:nvPr/>
              </p:nvSpPr>
              <p:spPr bwMode="auto">
                <a:xfrm>
                  <a:off x="2326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59" name="Rectangle 747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342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60" name="Rectangle 748"/>
                <p:cNvSpPr>
                  <a:spLocks noChangeArrowheads="1"/>
                </p:cNvSpPr>
                <p:nvPr/>
              </p:nvSpPr>
              <p:spPr bwMode="auto">
                <a:xfrm>
                  <a:off x="2342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61" name="Rectangle 749"/>
                <p:cNvSpPr>
                  <a:spLocks noChangeArrowheads="1"/>
                </p:cNvSpPr>
                <p:nvPr/>
              </p:nvSpPr>
              <p:spPr bwMode="auto">
                <a:xfrm>
                  <a:off x="2342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62" name="Rectangle 750"/>
                <p:cNvSpPr>
                  <a:spLocks noChangeArrowheads="1"/>
                </p:cNvSpPr>
                <p:nvPr/>
              </p:nvSpPr>
              <p:spPr bwMode="auto">
                <a:xfrm>
                  <a:off x="2342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63" name="Rectangle 751"/>
                <p:cNvSpPr>
                  <a:spLocks noChangeArrowheads="1"/>
                </p:cNvSpPr>
                <p:nvPr/>
              </p:nvSpPr>
              <p:spPr bwMode="auto">
                <a:xfrm>
                  <a:off x="2342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64" name="AutoShape 752"/>
                <p:cNvSpPr>
                  <a:spLocks noChangeArrowheads="1"/>
                </p:cNvSpPr>
                <p:nvPr/>
              </p:nvSpPr>
              <p:spPr bwMode="auto">
                <a:xfrm>
                  <a:off x="2533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65" name="Rectangle 753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549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66" name="Rectangle 754"/>
                <p:cNvSpPr>
                  <a:spLocks noChangeArrowheads="1"/>
                </p:cNvSpPr>
                <p:nvPr/>
              </p:nvSpPr>
              <p:spPr bwMode="auto">
                <a:xfrm>
                  <a:off x="2549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67" name="Rectangle 755"/>
                <p:cNvSpPr>
                  <a:spLocks noChangeArrowheads="1"/>
                </p:cNvSpPr>
                <p:nvPr/>
              </p:nvSpPr>
              <p:spPr bwMode="auto">
                <a:xfrm>
                  <a:off x="2549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68" name="Rectangle 756"/>
                <p:cNvSpPr>
                  <a:spLocks noChangeArrowheads="1"/>
                </p:cNvSpPr>
                <p:nvPr/>
              </p:nvSpPr>
              <p:spPr bwMode="auto">
                <a:xfrm>
                  <a:off x="2549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69" name="Rectangle 757"/>
                <p:cNvSpPr>
                  <a:spLocks noChangeArrowheads="1"/>
                </p:cNvSpPr>
                <p:nvPr/>
              </p:nvSpPr>
              <p:spPr bwMode="auto">
                <a:xfrm>
                  <a:off x="2549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70" name="AutoShape 758"/>
                <p:cNvSpPr>
                  <a:spLocks noChangeArrowheads="1"/>
                </p:cNvSpPr>
                <p:nvPr/>
              </p:nvSpPr>
              <p:spPr bwMode="auto">
                <a:xfrm>
                  <a:off x="2740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71" name="Rectangle 759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756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72" name="Rectangle 760"/>
                <p:cNvSpPr>
                  <a:spLocks noChangeArrowheads="1"/>
                </p:cNvSpPr>
                <p:nvPr/>
              </p:nvSpPr>
              <p:spPr bwMode="auto">
                <a:xfrm>
                  <a:off x="2756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73" name="Rectangle 761"/>
                <p:cNvSpPr>
                  <a:spLocks noChangeArrowheads="1"/>
                </p:cNvSpPr>
                <p:nvPr/>
              </p:nvSpPr>
              <p:spPr bwMode="auto">
                <a:xfrm>
                  <a:off x="2756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74" name="Rectangle 762"/>
                <p:cNvSpPr>
                  <a:spLocks noChangeArrowheads="1"/>
                </p:cNvSpPr>
                <p:nvPr/>
              </p:nvSpPr>
              <p:spPr bwMode="auto">
                <a:xfrm>
                  <a:off x="2756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75" name="Rectangle 763"/>
                <p:cNvSpPr>
                  <a:spLocks noChangeArrowheads="1"/>
                </p:cNvSpPr>
                <p:nvPr/>
              </p:nvSpPr>
              <p:spPr bwMode="auto">
                <a:xfrm>
                  <a:off x="2756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76" name="AutoShape 764"/>
                <p:cNvSpPr>
                  <a:spLocks noChangeArrowheads="1"/>
                </p:cNvSpPr>
                <p:nvPr/>
              </p:nvSpPr>
              <p:spPr bwMode="auto">
                <a:xfrm>
                  <a:off x="2947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77" name="Rectangle 765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963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78" name="Rectangle 766"/>
                <p:cNvSpPr>
                  <a:spLocks noChangeArrowheads="1"/>
                </p:cNvSpPr>
                <p:nvPr/>
              </p:nvSpPr>
              <p:spPr bwMode="auto">
                <a:xfrm>
                  <a:off x="2963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79" name="Rectangle 767"/>
                <p:cNvSpPr>
                  <a:spLocks noChangeArrowheads="1"/>
                </p:cNvSpPr>
                <p:nvPr/>
              </p:nvSpPr>
              <p:spPr bwMode="auto">
                <a:xfrm>
                  <a:off x="2963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80" name="Rectangle 768"/>
                <p:cNvSpPr>
                  <a:spLocks noChangeArrowheads="1"/>
                </p:cNvSpPr>
                <p:nvPr/>
              </p:nvSpPr>
              <p:spPr bwMode="auto">
                <a:xfrm>
                  <a:off x="2963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81" name="Rectangle 769"/>
                <p:cNvSpPr>
                  <a:spLocks noChangeArrowheads="1"/>
                </p:cNvSpPr>
                <p:nvPr/>
              </p:nvSpPr>
              <p:spPr bwMode="auto">
                <a:xfrm>
                  <a:off x="2963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82" name="AutoShape 770"/>
                <p:cNvSpPr>
                  <a:spLocks noChangeArrowheads="1"/>
                </p:cNvSpPr>
                <p:nvPr/>
              </p:nvSpPr>
              <p:spPr bwMode="auto">
                <a:xfrm>
                  <a:off x="3153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83" name="Rectangle 771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3169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84" name="Rectangle 772"/>
                <p:cNvSpPr>
                  <a:spLocks noChangeArrowheads="1"/>
                </p:cNvSpPr>
                <p:nvPr/>
              </p:nvSpPr>
              <p:spPr bwMode="auto">
                <a:xfrm>
                  <a:off x="3169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85" name="Rectangle 773"/>
                <p:cNvSpPr>
                  <a:spLocks noChangeArrowheads="1"/>
                </p:cNvSpPr>
                <p:nvPr/>
              </p:nvSpPr>
              <p:spPr bwMode="auto">
                <a:xfrm>
                  <a:off x="3169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86" name="Rectangle 774"/>
                <p:cNvSpPr>
                  <a:spLocks noChangeArrowheads="1"/>
                </p:cNvSpPr>
                <p:nvPr/>
              </p:nvSpPr>
              <p:spPr bwMode="auto">
                <a:xfrm>
                  <a:off x="3169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87" name="Rectangle 775"/>
                <p:cNvSpPr>
                  <a:spLocks noChangeArrowheads="1"/>
                </p:cNvSpPr>
                <p:nvPr/>
              </p:nvSpPr>
              <p:spPr bwMode="auto">
                <a:xfrm>
                  <a:off x="3169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88" name="AutoShape 776"/>
                <p:cNvSpPr>
                  <a:spLocks noChangeArrowheads="1"/>
                </p:cNvSpPr>
                <p:nvPr/>
              </p:nvSpPr>
              <p:spPr bwMode="auto">
                <a:xfrm>
                  <a:off x="3360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89" name="Rectangle 777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3376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90" name="Rectangle 778"/>
                <p:cNvSpPr>
                  <a:spLocks noChangeArrowheads="1"/>
                </p:cNvSpPr>
                <p:nvPr/>
              </p:nvSpPr>
              <p:spPr bwMode="auto">
                <a:xfrm>
                  <a:off x="3376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91" name="Rectangle 779"/>
                <p:cNvSpPr>
                  <a:spLocks noChangeArrowheads="1"/>
                </p:cNvSpPr>
                <p:nvPr/>
              </p:nvSpPr>
              <p:spPr bwMode="auto">
                <a:xfrm>
                  <a:off x="3376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92" name="Rectangle 780"/>
                <p:cNvSpPr>
                  <a:spLocks noChangeArrowheads="1"/>
                </p:cNvSpPr>
                <p:nvPr/>
              </p:nvSpPr>
              <p:spPr bwMode="auto">
                <a:xfrm>
                  <a:off x="3376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93" name="Rectangle 781"/>
                <p:cNvSpPr>
                  <a:spLocks noChangeArrowheads="1"/>
                </p:cNvSpPr>
                <p:nvPr/>
              </p:nvSpPr>
              <p:spPr bwMode="auto">
                <a:xfrm>
                  <a:off x="3376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294" name="Group 782"/>
              <p:cNvGrpSpPr>
                <a:grpSpLocks/>
              </p:cNvGrpSpPr>
              <p:nvPr/>
            </p:nvGrpSpPr>
            <p:grpSpPr bwMode="auto">
              <a:xfrm>
                <a:off x="1675" y="941"/>
                <a:ext cx="1305" cy="573"/>
                <a:chOff x="2326" y="2160"/>
                <a:chExt cx="1305" cy="573"/>
              </a:xfrm>
            </p:grpSpPr>
            <p:sp>
              <p:nvSpPr>
                <p:cNvPr id="65295" name="AutoShape 783"/>
                <p:cNvSpPr>
                  <a:spLocks noChangeArrowheads="1"/>
                </p:cNvSpPr>
                <p:nvPr/>
              </p:nvSpPr>
              <p:spPr bwMode="auto">
                <a:xfrm>
                  <a:off x="2326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96" name="Rectangle 784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342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97" name="Rectangle 785"/>
                <p:cNvSpPr>
                  <a:spLocks noChangeArrowheads="1"/>
                </p:cNvSpPr>
                <p:nvPr/>
              </p:nvSpPr>
              <p:spPr bwMode="auto">
                <a:xfrm>
                  <a:off x="2342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98" name="Rectangle 786"/>
                <p:cNvSpPr>
                  <a:spLocks noChangeArrowheads="1"/>
                </p:cNvSpPr>
                <p:nvPr/>
              </p:nvSpPr>
              <p:spPr bwMode="auto">
                <a:xfrm>
                  <a:off x="2342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299" name="Rectangle 787"/>
                <p:cNvSpPr>
                  <a:spLocks noChangeArrowheads="1"/>
                </p:cNvSpPr>
                <p:nvPr/>
              </p:nvSpPr>
              <p:spPr bwMode="auto">
                <a:xfrm>
                  <a:off x="2342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00" name="Rectangle 788"/>
                <p:cNvSpPr>
                  <a:spLocks noChangeArrowheads="1"/>
                </p:cNvSpPr>
                <p:nvPr/>
              </p:nvSpPr>
              <p:spPr bwMode="auto">
                <a:xfrm>
                  <a:off x="2342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01" name="AutoShape 789"/>
                <p:cNvSpPr>
                  <a:spLocks noChangeArrowheads="1"/>
                </p:cNvSpPr>
                <p:nvPr/>
              </p:nvSpPr>
              <p:spPr bwMode="auto">
                <a:xfrm>
                  <a:off x="2533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02" name="Rectangle 790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549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03" name="Rectangle 791"/>
                <p:cNvSpPr>
                  <a:spLocks noChangeArrowheads="1"/>
                </p:cNvSpPr>
                <p:nvPr/>
              </p:nvSpPr>
              <p:spPr bwMode="auto">
                <a:xfrm>
                  <a:off x="2549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04" name="Rectangle 792"/>
                <p:cNvSpPr>
                  <a:spLocks noChangeArrowheads="1"/>
                </p:cNvSpPr>
                <p:nvPr/>
              </p:nvSpPr>
              <p:spPr bwMode="auto">
                <a:xfrm>
                  <a:off x="2549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05" name="Rectangle 793"/>
                <p:cNvSpPr>
                  <a:spLocks noChangeArrowheads="1"/>
                </p:cNvSpPr>
                <p:nvPr/>
              </p:nvSpPr>
              <p:spPr bwMode="auto">
                <a:xfrm>
                  <a:off x="2549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06" name="Rectangle 794"/>
                <p:cNvSpPr>
                  <a:spLocks noChangeArrowheads="1"/>
                </p:cNvSpPr>
                <p:nvPr/>
              </p:nvSpPr>
              <p:spPr bwMode="auto">
                <a:xfrm>
                  <a:off x="2549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07" name="AutoShape 795"/>
                <p:cNvSpPr>
                  <a:spLocks noChangeArrowheads="1"/>
                </p:cNvSpPr>
                <p:nvPr/>
              </p:nvSpPr>
              <p:spPr bwMode="auto">
                <a:xfrm>
                  <a:off x="2740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08" name="Rectangle 796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756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09" name="Rectangle 797"/>
                <p:cNvSpPr>
                  <a:spLocks noChangeArrowheads="1"/>
                </p:cNvSpPr>
                <p:nvPr/>
              </p:nvSpPr>
              <p:spPr bwMode="auto">
                <a:xfrm>
                  <a:off x="2756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10" name="Rectangle 798"/>
                <p:cNvSpPr>
                  <a:spLocks noChangeArrowheads="1"/>
                </p:cNvSpPr>
                <p:nvPr/>
              </p:nvSpPr>
              <p:spPr bwMode="auto">
                <a:xfrm>
                  <a:off x="2756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11" name="Rectangle 799"/>
                <p:cNvSpPr>
                  <a:spLocks noChangeArrowheads="1"/>
                </p:cNvSpPr>
                <p:nvPr/>
              </p:nvSpPr>
              <p:spPr bwMode="auto">
                <a:xfrm>
                  <a:off x="2756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12" name="Rectangle 800"/>
                <p:cNvSpPr>
                  <a:spLocks noChangeArrowheads="1"/>
                </p:cNvSpPr>
                <p:nvPr/>
              </p:nvSpPr>
              <p:spPr bwMode="auto">
                <a:xfrm>
                  <a:off x="2756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13" name="AutoShape 801"/>
                <p:cNvSpPr>
                  <a:spLocks noChangeArrowheads="1"/>
                </p:cNvSpPr>
                <p:nvPr/>
              </p:nvSpPr>
              <p:spPr bwMode="auto">
                <a:xfrm>
                  <a:off x="2947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14" name="Rectangle 802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963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15" name="Rectangle 803"/>
                <p:cNvSpPr>
                  <a:spLocks noChangeArrowheads="1"/>
                </p:cNvSpPr>
                <p:nvPr/>
              </p:nvSpPr>
              <p:spPr bwMode="auto">
                <a:xfrm>
                  <a:off x="2963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16" name="Rectangle 804"/>
                <p:cNvSpPr>
                  <a:spLocks noChangeArrowheads="1"/>
                </p:cNvSpPr>
                <p:nvPr/>
              </p:nvSpPr>
              <p:spPr bwMode="auto">
                <a:xfrm>
                  <a:off x="2963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17" name="Rectangle 805"/>
                <p:cNvSpPr>
                  <a:spLocks noChangeArrowheads="1"/>
                </p:cNvSpPr>
                <p:nvPr/>
              </p:nvSpPr>
              <p:spPr bwMode="auto">
                <a:xfrm>
                  <a:off x="2963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18" name="Rectangle 806"/>
                <p:cNvSpPr>
                  <a:spLocks noChangeArrowheads="1"/>
                </p:cNvSpPr>
                <p:nvPr/>
              </p:nvSpPr>
              <p:spPr bwMode="auto">
                <a:xfrm>
                  <a:off x="2963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19" name="AutoShape 807"/>
                <p:cNvSpPr>
                  <a:spLocks noChangeArrowheads="1"/>
                </p:cNvSpPr>
                <p:nvPr/>
              </p:nvSpPr>
              <p:spPr bwMode="auto">
                <a:xfrm>
                  <a:off x="3153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20" name="Rectangle 808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3169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21" name="Rectangle 809"/>
                <p:cNvSpPr>
                  <a:spLocks noChangeArrowheads="1"/>
                </p:cNvSpPr>
                <p:nvPr/>
              </p:nvSpPr>
              <p:spPr bwMode="auto">
                <a:xfrm>
                  <a:off x="3169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22" name="Rectangle 810"/>
                <p:cNvSpPr>
                  <a:spLocks noChangeArrowheads="1"/>
                </p:cNvSpPr>
                <p:nvPr/>
              </p:nvSpPr>
              <p:spPr bwMode="auto">
                <a:xfrm>
                  <a:off x="3169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23" name="Rectangle 811"/>
                <p:cNvSpPr>
                  <a:spLocks noChangeArrowheads="1"/>
                </p:cNvSpPr>
                <p:nvPr/>
              </p:nvSpPr>
              <p:spPr bwMode="auto">
                <a:xfrm>
                  <a:off x="3169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24" name="Rectangle 812"/>
                <p:cNvSpPr>
                  <a:spLocks noChangeArrowheads="1"/>
                </p:cNvSpPr>
                <p:nvPr/>
              </p:nvSpPr>
              <p:spPr bwMode="auto">
                <a:xfrm>
                  <a:off x="3169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25" name="AutoShape 813"/>
                <p:cNvSpPr>
                  <a:spLocks noChangeArrowheads="1"/>
                </p:cNvSpPr>
                <p:nvPr/>
              </p:nvSpPr>
              <p:spPr bwMode="auto">
                <a:xfrm>
                  <a:off x="3360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26" name="Rectangle 814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3376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27" name="Rectangle 815"/>
                <p:cNvSpPr>
                  <a:spLocks noChangeArrowheads="1"/>
                </p:cNvSpPr>
                <p:nvPr/>
              </p:nvSpPr>
              <p:spPr bwMode="auto">
                <a:xfrm>
                  <a:off x="3376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28" name="Rectangle 816"/>
                <p:cNvSpPr>
                  <a:spLocks noChangeArrowheads="1"/>
                </p:cNvSpPr>
                <p:nvPr/>
              </p:nvSpPr>
              <p:spPr bwMode="auto">
                <a:xfrm>
                  <a:off x="3376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29" name="Rectangle 817"/>
                <p:cNvSpPr>
                  <a:spLocks noChangeArrowheads="1"/>
                </p:cNvSpPr>
                <p:nvPr/>
              </p:nvSpPr>
              <p:spPr bwMode="auto">
                <a:xfrm>
                  <a:off x="3376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330" name="Rectangle 818"/>
                <p:cNvSpPr>
                  <a:spLocks noChangeArrowheads="1"/>
                </p:cNvSpPr>
                <p:nvPr/>
              </p:nvSpPr>
              <p:spPr bwMode="auto">
                <a:xfrm>
                  <a:off x="3376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5504" name="Group 992"/>
            <p:cNvGrpSpPr>
              <a:grpSpLocks/>
            </p:cNvGrpSpPr>
            <p:nvPr/>
          </p:nvGrpSpPr>
          <p:grpSpPr bwMode="auto">
            <a:xfrm>
              <a:off x="4424" y="2302"/>
              <a:ext cx="1389" cy="903"/>
              <a:chOff x="1675" y="261"/>
              <a:chExt cx="1928" cy="1253"/>
            </a:xfrm>
          </p:grpSpPr>
          <p:grpSp>
            <p:nvGrpSpPr>
              <p:cNvPr id="65505" name="Group 993"/>
              <p:cNvGrpSpPr>
                <a:grpSpLocks/>
              </p:cNvGrpSpPr>
              <p:nvPr/>
            </p:nvGrpSpPr>
            <p:grpSpPr bwMode="auto">
              <a:xfrm>
                <a:off x="2298" y="261"/>
                <a:ext cx="1305" cy="573"/>
                <a:chOff x="2326" y="2160"/>
                <a:chExt cx="1305" cy="573"/>
              </a:xfrm>
            </p:grpSpPr>
            <p:sp>
              <p:nvSpPr>
                <p:cNvPr id="65506" name="AutoShape 994"/>
                <p:cNvSpPr>
                  <a:spLocks noChangeArrowheads="1"/>
                </p:cNvSpPr>
                <p:nvPr/>
              </p:nvSpPr>
              <p:spPr bwMode="auto">
                <a:xfrm>
                  <a:off x="2326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07" name="Rectangle 995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342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08" name="Rectangle 996"/>
                <p:cNvSpPr>
                  <a:spLocks noChangeArrowheads="1"/>
                </p:cNvSpPr>
                <p:nvPr/>
              </p:nvSpPr>
              <p:spPr bwMode="auto">
                <a:xfrm>
                  <a:off x="2342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09" name="Rectangle 997"/>
                <p:cNvSpPr>
                  <a:spLocks noChangeArrowheads="1"/>
                </p:cNvSpPr>
                <p:nvPr/>
              </p:nvSpPr>
              <p:spPr bwMode="auto">
                <a:xfrm>
                  <a:off x="2342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10" name="Rectangle 998"/>
                <p:cNvSpPr>
                  <a:spLocks noChangeArrowheads="1"/>
                </p:cNvSpPr>
                <p:nvPr/>
              </p:nvSpPr>
              <p:spPr bwMode="auto">
                <a:xfrm>
                  <a:off x="2342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11" name="Rectangle 999"/>
                <p:cNvSpPr>
                  <a:spLocks noChangeArrowheads="1"/>
                </p:cNvSpPr>
                <p:nvPr/>
              </p:nvSpPr>
              <p:spPr bwMode="auto">
                <a:xfrm>
                  <a:off x="2342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12" name="AutoShape 1000"/>
                <p:cNvSpPr>
                  <a:spLocks noChangeArrowheads="1"/>
                </p:cNvSpPr>
                <p:nvPr/>
              </p:nvSpPr>
              <p:spPr bwMode="auto">
                <a:xfrm>
                  <a:off x="2533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13" name="Rectangle 1001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549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14" name="Rectangle 1002"/>
                <p:cNvSpPr>
                  <a:spLocks noChangeArrowheads="1"/>
                </p:cNvSpPr>
                <p:nvPr/>
              </p:nvSpPr>
              <p:spPr bwMode="auto">
                <a:xfrm>
                  <a:off x="2549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15" name="Rectangle 1003"/>
                <p:cNvSpPr>
                  <a:spLocks noChangeArrowheads="1"/>
                </p:cNvSpPr>
                <p:nvPr/>
              </p:nvSpPr>
              <p:spPr bwMode="auto">
                <a:xfrm>
                  <a:off x="2549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16" name="Rectangle 1004"/>
                <p:cNvSpPr>
                  <a:spLocks noChangeArrowheads="1"/>
                </p:cNvSpPr>
                <p:nvPr/>
              </p:nvSpPr>
              <p:spPr bwMode="auto">
                <a:xfrm>
                  <a:off x="2549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17" name="Rectangle 1005"/>
                <p:cNvSpPr>
                  <a:spLocks noChangeArrowheads="1"/>
                </p:cNvSpPr>
                <p:nvPr/>
              </p:nvSpPr>
              <p:spPr bwMode="auto">
                <a:xfrm>
                  <a:off x="2549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18" name="AutoShape 1006"/>
                <p:cNvSpPr>
                  <a:spLocks noChangeArrowheads="1"/>
                </p:cNvSpPr>
                <p:nvPr/>
              </p:nvSpPr>
              <p:spPr bwMode="auto">
                <a:xfrm>
                  <a:off x="2740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19" name="Rectangle 1007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756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20" name="Rectangle 1008"/>
                <p:cNvSpPr>
                  <a:spLocks noChangeArrowheads="1"/>
                </p:cNvSpPr>
                <p:nvPr/>
              </p:nvSpPr>
              <p:spPr bwMode="auto">
                <a:xfrm>
                  <a:off x="2756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21" name="Rectangle 1009"/>
                <p:cNvSpPr>
                  <a:spLocks noChangeArrowheads="1"/>
                </p:cNvSpPr>
                <p:nvPr/>
              </p:nvSpPr>
              <p:spPr bwMode="auto">
                <a:xfrm>
                  <a:off x="2756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22" name="Rectangle 1010"/>
                <p:cNvSpPr>
                  <a:spLocks noChangeArrowheads="1"/>
                </p:cNvSpPr>
                <p:nvPr/>
              </p:nvSpPr>
              <p:spPr bwMode="auto">
                <a:xfrm>
                  <a:off x="2756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23" name="Rectangle 1011"/>
                <p:cNvSpPr>
                  <a:spLocks noChangeArrowheads="1"/>
                </p:cNvSpPr>
                <p:nvPr/>
              </p:nvSpPr>
              <p:spPr bwMode="auto">
                <a:xfrm>
                  <a:off x="2756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24" name="AutoShape 1012"/>
                <p:cNvSpPr>
                  <a:spLocks noChangeArrowheads="1"/>
                </p:cNvSpPr>
                <p:nvPr/>
              </p:nvSpPr>
              <p:spPr bwMode="auto">
                <a:xfrm>
                  <a:off x="2947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25" name="Rectangle 1013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963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26" name="Rectangle 1014"/>
                <p:cNvSpPr>
                  <a:spLocks noChangeArrowheads="1"/>
                </p:cNvSpPr>
                <p:nvPr/>
              </p:nvSpPr>
              <p:spPr bwMode="auto">
                <a:xfrm>
                  <a:off x="2963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27" name="Rectangle 1015"/>
                <p:cNvSpPr>
                  <a:spLocks noChangeArrowheads="1"/>
                </p:cNvSpPr>
                <p:nvPr/>
              </p:nvSpPr>
              <p:spPr bwMode="auto">
                <a:xfrm>
                  <a:off x="2963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28" name="Rectangle 1016"/>
                <p:cNvSpPr>
                  <a:spLocks noChangeArrowheads="1"/>
                </p:cNvSpPr>
                <p:nvPr/>
              </p:nvSpPr>
              <p:spPr bwMode="auto">
                <a:xfrm>
                  <a:off x="2963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29" name="Rectangle 1017"/>
                <p:cNvSpPr>
                  <a:spLocks noChangeArrowheads="1"/>
                </p:cNvSpPr>
                <p:nvPr/>
              </p:nvSpPr>
              <p:spPr bwMode="auto">
                <a:xfrm>
                  <a:off x="2963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30" name="AutoShape 1018"/>
                <p:cNvSpPr>
                  <a:spLocks noChangeArrowheads="1"/>
                </p:cNvSpPr>
                <p:nvPr/>
              </p:nvSpPr>
              <p:spPr bwMode="auto">
                <a:xfrm>
                  <a:off x="3153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31" name="Rectangle 1019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3169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32" name="Rectangle 1020"/>
                <p:cNvSpPr>
                  <a:spLocks noChangeArrowheads="1"/>
                </p:cNvSpPr>
                <p:nvPr/>
              </p:nvSpPr>
              <p:spPr bwMode="auto">
                <a:xfrm>
                  <a:off x="3169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33" name="Rectangle 1021"/>
                <p:cNvSpPr>
                  <a:spLocks noChangeArrowheads="1"/>
                </p:cNvSpPr>
                <p:nvPr/>
              </p:nvSpPr>
              <p:spPr bwMode="auto">
                <a:xfrm>
                  <a:off x="3169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34" name="Rectangle 1022"/>
                <p:cNvSpPr>
                  <a:spLocks noChangeArrowheads="1"/>
                </p:cNvSpPr>
                <p:nvPr/>
              </p:nvSpPr>
              <p:spPr bwMode="auto">
                <a:xfrm>
                  <a:off x="3169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35" name="Rectangle 1023"/>
                <p:cNvSpPr>
                  <a:spLocks noChangeArrowheads="1"/>
                </p:cNvSpPr>
                <p:nvPr/>
              </p:nvSpPr>
              <p:spPr bwMode="auto">
                <a:xfrm>
                  <a:off x="3169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36" name="AutoShape 1024"/>
                <p:cNvSpPr>
                  <a:spLocks noChangeArrowheads="1"/>
                </p:cNvSpPr>
                <p:nvPr/>
              </p:nvSpPr>
              <p:spPr bwMode="auto">
                <a:xfrm>
                  <a:off x="3360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37" name="Rectangle 1025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3376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38" name="Rectangle 1026"/>
                <p:cNvSpPr>
                  <a:spLocks noChangeArrowheads="1"/>
                </p:cNvSpPr>
                <p:nvPr/>
              </p:nvSpPr>
              <p:spPr bwMode="auto">
                <a:xfrm>
                  <a:off x="3376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39" name="Rectangle 1027"/>
                <p:cNvSpPr>
                  <a:spLocks noChangeArrowheads="1"/>
                </p:cNvSpPr>
                <p:nvPr/>
              </p:nvSpPr>
              <p:spPr bwMode="auto">
                <a:xfrm>
                  <a:off x="3376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40" name="Rectangle 1028"/>
                <p:cNvSpPr>
                  <a:spLocks noChangeArrowheads="1"/>
                </p:cNvSpPr>
                <p:nvPr/>
              </p:nvSpPr>
              <p:spPr bwMode="auto">
                <a:xfrm>
                  <a:off x="3376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41" name="Rectangle 1029"/>
                <p:cNvSpPr>
                  <a:spLocks noChangeArrowheads="1"/>
                </p:cNvSpPr>
                <p:nvPr/>
              </p:nvSpPr>
              <p:spPr bwMode="auto">
                <a:xfrm>
                  <a:off x="3376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542" name="Group 1030"/>
              <p:cNvGrpSpPr>
                <a:grpSpLocks/>
              </p:cNvGrpSpPr>
              <p:nvPr/>
            </p:nvGrpSpPr>
            <p:grpSpPr bwMode="auto">
              <a:xfrm>
                <a:off x="2100" y="487"/>
                <a:ext cx="1305" cy="573"/>
                <a:chOff x="2326" y="2160"/>
                <a:chExt cx="1305" cy="573"/>
              </a:xfrm>
            </p:grpSpPr>
            <p:sp>
              <p:nvSpPr>
                <p:cNvPr id="65543" name="AutoShape 1031"/>
                <p:cNvSpPr>
                  <a:spLocks noChangeArrowheads="1"/>
                </p:cNvSpPr>
                <p:nvPr/>
              </p:nvSpPr>
              <p:spPr bwMode="auto">
                <a:xfrm>
                  <a:off x="2326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44" name="Rectangle 1032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342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45" name="Rectangle 1033"/>
                <p:cNvSpPr>
                  <a:spLocks noChangeArrowheads="1"/>
                </p:cNvSpPr>
                <p:nvPr/>
              </p:nvSpPr>
              <p:spPr bwMode="auto">
                <a:xfrm>
                  <a:off x="2342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46" name="Rectangle 1034"/>
                <p:cNvSpPr>
                  <a:spLocks noChangeArrowheads="1"/>
                </p:cNvSpPr>
                <p:nvPr/>
              </p:nvSpPr>
              <p:spPr bwMode="auto">
                <a:xfrm>
                  <a:off x="2342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47" name="Rectangle 1035"/>
                <p:cNvSpPr>
                  <a:spLocks noChangeArrowheads="1"/>
                </p:cNvSpPr>
                <p:nvPr/>
              </p:nvSpPr>
              <p:spPr bwMode="auto">
                <a:xfrm>
                  <a:off x="2342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48" name="Rectangle 1036"/>
                <p:cNvSpPr>
                  <a:spLocks noChangeArrowheads="1"/>
                </p:cNvSpPr>
                <p:nvPr/>
              </p:nvSpPr>
              <p:spPr bwMode="auto">
                <a:xfrm>
                  <a:off x="2342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49" name="AutoShape 1037"/>
                <p:cNvSpPr>
                  <a:spLocks noChangeArrowheads="1"/>
                </p:cNvSpPr>
                <p:nvPr/>
              </p:nvSpPr>
              <p:spPr bwMode="auto">
                <a:xfrm>
                  <a:off x="2533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50" name="Rectangle 1038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549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51" name="Rectangle 1039"/>
                <p:cNvSpPr>
                  <a:spLocks noChangeArrowheads="1"/>
                </p:cNvSpPr>
                <p:nvPr/>
              </p:nvSpPr>
              <p:spPr bwMode="auto">
                <a:xfrm>
                  <a:off x="2549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52" name="Rectangle 1040"/>
                <p:cNvSpPr>
                  <a:spLocks noChangeArrowheads="1"/>
                </p:cNvSpPr>
                <p:nvPr/>
              </p:nvSpPr>
              <p:spPr bwMode="auto">
                <a:xfrm>
                  <a:off x="2549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53" name="Rectangle 1041"/>
                <p:cNvSpPr>
                  <a:spLocks noChangeArrowheads="1"/>
                </p:cNvSpPr>
                <p:nvPr/>
              </p:nvSpPr>
              <p:spPr bwMode="auto">
                <a:xfrm>
                  <a:off x="2549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54" name="Rectangle 1042"/>
                <p:cNvSpPr>
                  <a:spLocks noChangeArrowheads="1"/>
                </p:cNvSpPr>
                <p:nvPr/>
              </p:nvSpPr>
              <p:spPr bwMode="auto">
                <a:xfrm>
                  <a:off x="2549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55" name="AutoShape 1043"/>
                <p:cNvSpPr>
                  <a:spLocks noChangeArrowheads="1"/>
                </p:cNvSpPr>
                <p:nvPr/>
              </p:nvSpPr>
              <p:spPr bwMode="auto">
                <a:xfrm>
                  <a:off x="2740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56" name="Rectangle 1044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756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57" name="Rectangle 1045"/>
                <p:cNvSpPr>
                  <a:spLocks noChangeArrowheads="1"/>
                </p:cNvSpPr>
                <p:nvPr/>
              </p:nvSpPr>
              <p:spPr bwMode="auto">
                <a:xfrm>
                  <a:off x="2756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58" name="Rectangle 1046"/>
                <p:cNvSpPr>
                  <a:spLocks noChangeArrowheads="1"/>
                </p:cNvSpPr>
                <p:nvPr/>
              </p:nvSpPr>
              <p:spPr bwMode="auto">
                <a:xfrm>
                  <a:off x="2756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59" name="Rectangle 1047"/>
                <p:cNvSpPr>
                  <a:spLocks noChangeArrowheads="1"/>
                </p:cNvSpPr>
                <p:nvPr/>
              </p:nvSpPr>
              <p:spPr bwMode="auto">
                <a:xfrm>
                  <a:off x="2756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60" name="Rectangle 1048"/>
                <p:cNvSpPr>
                  <a:spLocks noChangeArrowheads="1"/>
                </p:cNvSpPr>
                <p:nvPr/>
              </p:nvSpPr>
              <p:spPr bwMode="auto">
                <a:xfrm>
                  <a:off x="2756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61" name="AutoShape 1049"/>
                <p:cNvSpPr>
                  <a:spLocks noChangeArrowheads="1"/>
                </p:cNvSpPr>
                <p:nvPr/>
              </p:nvSpPr>
              <p:spPr bwMode="auto">
                <a:xfrm>
                  <a:off x="2947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62" name="Rectangle 1050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963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63" name="Rectangle 1051"/>
                <p:cNvSpPr>
                  <a:spLocks noChangeArrowheads="1"/>
                </p:cNvSpPr>
                <p:nvPr/>
              </p:nvSpPr>
              <p:spPr bwMode="auto">
                <a:xfrm>
                  <a:off x="2963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64" name="Rectangle 1052"/>
                <p:cNvSpPr>
                  <a:spLocks noChangeArrowheads="1"/>
                </p:cNvSpPr>
                <p:nvPr/>
              </p:nvSpPr>
              <p:spPr bwMode="auto">
                <a:xfrm>
                  <a:off x="2963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65" name="Rectangle 1053"/>
                <p:cNvSpPr>
                  <a:spLocks noChangeArrowheads="1"/>
                </p:cNvSpPr>
                <p:nvPr/>
              </p:nvSpPr>
              <p:spPr bwMode="auto">
                <a:xfrm>
                  <a:off x="2963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66" name="Rectangle 1054"/>
                <p:cNvSpPr>
                  <a:spLocks noChangeArrowheads="1"/>
                </p:cNvSpPr>
                <p:nvPr/>
              </p:nvSpPr>
              <p:spPr bwMode="auto">
                <a:xfrm>
                  <a:off x="2963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67" name="AutoShape 1055"/>
                <p:cNvSpPr>
                  <a:spLocks noChangeArrowheads="1"/>
                </p:cNvSpPr>
                <p:nvPr/>
              </p:nvSpPr>
              <p:spPr bwMode="auto">
                <a:xfrm>
                  <a:off x="3153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68" name="Rectangle 1056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3169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69" name="Rectangle 1057"/>
                <p:cNvSpPr>
                  <a:spLocks noChangeArrowheads="1"/>
                </p:cNvSpPr>
                <p:nvPr/>
              </p:nvSpPr>
              <p:spPr bwMode="auto">
                <a:xfrm>
                  <a:off x="3169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70" name="Rectangle 1058"/>
                <p:cNvSpPr>
                  <a:spLocks noChangeArrowheads="1"/>
                </p:cNvSpPr>
                <p:nvPr/>
              </p:nvSpPr>
              <p:spPr bwMode="auto">
                <a:xfrm>
                  <a:off x="3169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71" name="Rectangle 1059"/>
                <p:cNvSpPr>
                  <a:spLocks noChangeArrowheads="1"/>
                </p:cNvSpPr>
                <p:nvPr/>
              </p:nvSpPr>
              <p:spPr bwMode="auto">
                <a:xfrm>
                  <a:off x="3169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72" name="Rectangle 1060"/>
                <p:cNvSpPr>
                  <a:spLocks noChangeArrowheads="1"/>
                </p:cNvSpPr>
                <p:nvPr/>
              </p:nvSpPr>
              <p:spPr bwMode="auto">
                <a:xfrm>
                  <a:off x="3169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73" name="AutoShape 1061"/>
                <p:cNvSpPr>
                  <a:spLocks noChangeArrowheads="1"/>
                </p:cNvSpPr>
                <p:nvPr/>
              </p:nvSpPr>
              <p:spPr bwMode="auto">
                <a:xfrm>
                  <a:off x="3360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74" name="Rectangle 1062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3376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75" name="Rectangle 1063"/>
                <p:cNvSpPr>
                  <a:spLocks noChangeArrowheads="1"/>
                </p:cNvSpPr>
                <p:nvPr/>
              </p:nvSpPr>
              <p:spPr bwMode="auto">
                <a:xfrm>
                  <a:off x="3376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76" name="Rectangle 1064"/>
                <p:cNvSpPr>
                  <a:spLocks noChangeArrowheads="1"/>
                </p:cNvSpPr>
                <p:nvPr/>
              </p:nvSpPr>
              <p:spPr bwMode="auto">
                <a:xfrm>
                  <a:off x="3376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77" name="Rectangle 1065"/>
                <p:cNvSpPr>
                  <a:spLocks noChangeArrowheads="1"/>
                </p:cNvSpPr>
                <p:nvPr/>
              </p:nvSpPr>
              <p:spPr bwMode="auto">
                <a:xfrm>
                  <a:off x="3376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78" name="Rectangle 1066"/>
                <p:cNvSpPr>
                  <a:spLocks noChangeArrowheads="1"/>
                </p:cNvSpPr>
                <p:nvPr/>
              </p:nvSpPr>
              <p:spPr bwMode="auto">
                <a:xfrm>
                  <a:off x="3376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579" name="Group 1067"/>
              <p:cNvGrpSpPr>
                <a:grpSpLocks/>
              </p:cNvGrpSpPr>
              <p:nvPr/>
            </p:nvGrpSpPr>
            <p:grpSpPr bwMode="auto">
              <a:xfrm>
                <a:off x="1902" y="714"/>
                <a:ext cx="1305" cy="573"/>
                <a:chOff x="2326" y="2160"/>
                <a:chExt cx="1305" cy="573"/>
              </a:xfrm>
            </p:grpSpPr>
            <p:sp>
              <p:nvSpPr>
                <p:cNvPr id="65580" name="AutoShape 1068"/>
                <p:cNvSpPr>
                  <a:spLocks noChangeArrowheads="1"/>
                </p:cNvSpPr>
                <p:nvPr/>
              </p:nvSpPr>
              <p:spPr bwMode="auto">
                <a:xfrm>
                  <a:off x="2326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81" name="Rectangle 1069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342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82" name="Rectangle 1070"/>
                <p:cNvSpPr>
                  <a:spLocks noChangeArrowheads="1"/>
                </p:cNvSpPr>
                <p:nvPr/>
              </p:nvSpPr>
              <p:spPr bwMode="auto">
                <a:xfrm>
                  <a:off x="2342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83" name="Rectangle 1071"/>
                <p:cNvSpPr>
                  <a:spLocks noChangeArrowheads="1"/>
                </p:cNvSpPr>
                <p:nvPr/>
              </p:nvSpPr>
              <p:spPr bwMode="auto">
                <a:xfrm>
                  <a:off x="2342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84" name="Rectangle 1072"/>
                <p:cNvSpPr>
                  <a:spLocks noChangeArrowheads="1"/>
                </p:cNvSpPr>
                <p:nvPr/>
              </p:nvSpPr>
              <p:spPr bwMode="auto">
                <a:xfrm>
                  <a:off x="2342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85" name="Rectangle 1073"/>
                <p:cNvSpPr>
                  <a:spLocks noChangeArrowheads="1"/>
                </p:cNvSpPr>
                <p:nvPr/>
              </p:nvSpPr>
              <p:spPr bwMode="auto">
                <a:xfrm>
                  <a:off x="2342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86" name="AutoShape 1074"/>
                <p:cNvSpPr>
                  <a:spLocks noChangeArrowheads="1"/>
                </p:cNvSpPr>
                <p:nvPr/>
              </p:nvSpPr>
              <p:spPr bwMode="auto">
                <a:xfrm>
                  <a:off x="2533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87" name="Rectangle 1075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549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88" name="Rectangle 1076"/>
                <p:cNvSpPr>
                  <a:spLocks noChangeArrowheads="1"/>
                </p:cNvSpPr>
                <p:nvPr/>
              </p:nvSpPr>
              <p:spPr bwMode="auto">
                <a:xfrm>
                  <a:off x="2549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89" name="Rectangle 1077"/>
                <p:cNvSpPr>
                  <a:spLocks noChangeArrowheads="1"/>
                </p:cNvSpPr>
                <p:nvPr/>
              </p:nvSpPr>
              <p:spPr bwMode="auto">
                <a:xfrm>
                  <a:off x="2549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90" name="Rectangle 1078"/>
                <p:cNvSpPr>
                  <a:spLocks noChangeArrowheads="1"/>
                </p:cNvSpPr>
                <p:nvPr/>
              </p:nvSpPr>
              <p:spPr bwMode="auto">
                <a:xfrm>
                  <a:off x="2549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91" name="Rectangle 1079"/>
                <p:cNvSpPr>
                  <a:spLocks noChangeArrowheads="1"/>
                </p:cNvSpPr>
                <p:nvPr/>
              </p:nvSpPr>
              <p:spPr bwMode="auto">
                <a:xfrm>
                  <a:off x="2549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92" name="AutoShape 1080"/>
                <p:cNvSpPr>
                  <a:spLocks noChangeArrowheads="1"/>
                </p:cNvSpPr>
                <p:nvPr/>
              </p:nvSpPr>
              <p:spPr bwMode="auto">
                <a:xfrm>
                  <a:off x="2740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93" name="Rectangle 1081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756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94" name="Rectangle 1082"/>
                <p:cNvSpPr>
                  <a:spLocks noChangeArrowheads="1"/>
                </p:cNvSpPr>
                <p:nvPr/>
              </p:nvSpPr>
              <p:spPr bwMode="auto">
                <a:xfrm>
                  <a:off x="2756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95" name="Rectangle 1083"/>
                <p:cNvSpPr>
                  <a:spLocks noChangeArrowheads="1"/>
                </p:cNvSpPr>
                <p:nvPr/>
              </p:nvSpPr>
              <p:spPr bwMode="auto">
                <a:xfrm>
                  <a:off x="2756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96" name="Rectangle 1084"/>
                <p:cNvSpPr>
                  <a:spLocks noChangeArrowheads="1"/>
                </p:cNvSpPr>
                <p:nvPr/>
              </p:nvSpPr>
              <p:spPr bwMode="auto">
                <a:xfrm>
                  <a:off x="2756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97" name="Rectangle 1085"/>
                <p:cNvSpPr>
                  <a:spLocks noChangeArrowheads="1"/>
                </p:cNvSpPr>
                <p:nvPr/>
              </p:nvSpPr>
              <p:spPr bwMode="auto">
                <a:xfrm>
                  <a:off x="2756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98" name="AutoShape 1086"/>
                <p:cNvSpPr>
                  <a:spLocks noChangeArrowheads="1"/>
                </p:cNvSpPr>
                <p:nvPr/>
              </p:nvSpPr>
              <p:spPr bwMode="auto">
                <a:xfrm>
                  <a:off x="2947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599" name="Rectangle 1087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963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00" name="Rectangle 1088"/>
                <p:cNvSpPr>
                  <a:spLocks noChangeArrowheads="1"/>
                </p:cNvSpPr>
                <p:nvPr/>
              </p:nvSpPr>
              <p:spPr bwMode="auto">
                <a:xfrm>
                  <a:off x="2963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01" name="Rectangle 1089"/>
                <p:cNvSpPr>
                  <a:spLocks noChangeArrowheads="1"/>
                </p:cNvSpPr>
                <p:nvPr/>
              </p:nvSpPr>
              <p:spPr bwMode="auto">
                <a:xfrm>
                  <a:off x="2963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02" name="Rectangle 1090"/>
                <p:cNvSpPr>
                  <a:spLocks noChangeArrowheads="1"/>
                </p:cNvSpPr>
                <p:nvPr/>
              </p:nvSpPr>
              <p:spPr bwMode="auto">
                <a:xfrm>
                  <a:off x="2963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03" name="Rectangle 1091"/>
                <p:cNvSpPr>
                  <a:spLocks noChangeArrowheads="1"/>
                </p:cNvSpPr>
                <p:nvPr/>
              </p:nvSpPr>
              <p:spPr bwMode="auto">
                <a:xfrm>
                  <a:off x="2963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04" name="AutoShape 1092"/>
                <p:cNvSpPr>
                  <a:spLocks noChangeArrowheads="1"/>
                </p:cNvSpPr>
                <p:nvPr/>
              </p:nvSpPr>
              <p:spPr bwMode="auto">
                <a:xfrm>
                  <a:off x="3153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05" name="Rectangle 1093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3169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06" name="Rectangle 1094"/>
                <p:cNvSpPr>
                  <a:spLocks noChangeArrowheads="1"/>
                </p:cNvSpPr>
                <p:nvPr/>
              </p:nvSpPr>
              <p:spPr bwMode="auto">
                <a:xfrm>
                  <a:off x="3169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07" name="Rectangle 1095"/>
                <p:cNvSpPr>
                  <a:spLocks noChangeArrowheads="1"/>
                </p:cNvSpPr>
                <p:nvPr/>
              </p:nvSpPr>
              <p:spPr bwMode="auto">
                <a:xfrm>
                  <a:off x="3169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08" name="Rectangle 1096"/>
                <p:cNvSpPr>
                  <a:spLocks noChangeArrowheads="1"/>
                </p:cNvSpPr>
                <p:nvPr/>
              </p:nvSpPr>
              <p:spPr bwMode="auto">
                <a:xfrm>
                  <a:off x="3169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09" name="Rectangle 1097"/>
                <p:cNvSpPr>
                  <a:spLocks noChangeArrowheads="1"/>
                </p:cNvSpPr>
                <p:nvPr/>
              </p:nvSpPr>
              <p:spPr bwMode="auto">
                <a:xfrm>
                  <a:off x="3169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10" name="AutoShape 1098"/>
                <p:cNvSpPr>
                  <a:spLocks noChangeArrowheads="1"/>
                </p:cNvSpPr>
                <p:nvPr/>
              </p:nvSpPr>
              <p:spPr bwMode="auto">
                <a:xfrm>
                  <a:off x="3360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11" name="Rectangle 1099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3376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12" name="Rectangle 1100"/>
                <p:cNvSpPr>
                  <a:spLocks noChangeArrowheads="1"/>
                </p:cNvSpPr>
                <p:nvPr/>
              </p:nvSpPr>
              <p:spPr bwMode="auto">
                <a:xfrm>
                  <a:off x="3376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13" name="Rectangle 1101"/>
                <p:cNvSpPr>
                  <a:spLocks noChangeArrowheads="1"/>
                </p:cNvSpPr>
                <p:nvPr/>
              </p:nvSpPr>
              <p:spPr bwMode="auto">
                <a:xfrm>
                  <a:off x="3376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14" name="Rectangle 1102"/>
                <p:cNvSpPr>
                  <a:spLocks noChangeArrowheads="1"/>
                </p:cNvSpPr>
                <p:nvPr/>
              </p:nvSpPr>
              <p:spPr bwMode="auto">
                <a:xfrm>
                  <a:off x="3376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15" name="Rectangle 1103"/>
                <p:cNvSpPr>
                  <a:spLocks noChangeArrowheads="1"/>
                </p:cNvSpPr>
                <p:nvPr/>
              </p:nvSpPr>
              <p:spPr bwMode="auto">
                <a:xfrm>
                  <a:off x="3376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616" name="Group 1104"/>
              <p:cNvGrpSpPr>
                <a:grpSpLocks/>
              </p:cNvGrpSpPr>
              <p:nvPr/>
            </p:nvGrpSpPr>
            <p:grpSpPr bwMode="auto">
              <a:xfrm>
                <a:off x="1675" y="941"/>
                <a:ext cx="1305" cy="573"/>
                <a:chOff x="2326" y="2160"/>
                <a:chExt cx="1305" cy="573"/>
              </a:xfrm>
            </p:grpSpPr>
            <p:sp>
              <p:nvSpPr>
                <p:cNvPr id="65617" name="AutoShape 1105"/>
                <p:cNvSpPr>
                  <a:spLocks noChangeArrowheads="1"/>
                </p:cNvSpPr>
                <p:nvPr/>
              </p:nvSpPr>
              <p:spPr bwMode="auto">
                <a:xfrm>
                  <a:off x="2326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18" name="Rectangle 1106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342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19" name="Rectangle 1107"/>
                <p:cNvSpPr>
                  <a:spLocks noChangeArrowheads="1"/>
                </p:cNvSpPr>
                <p:nvPr/>
              </p:nvSpPr>
              <p:spPr bwMode="auto">
                <a:xfrm>
                  <a:off x="2342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20" name="Rectangle 1108"/>
                <p:cNvSpPr>
                  <a:spLocks noChangeArrowheads="1"/>
                </p:cNvSpPr>
                <p:nvPr/>
              </p:nvSpPr>
              <p:spPr bwMode="auto">
                <a:xfrm>
                  <a:off x="2342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21" name="Rectangle 1109"/>
                <p:cNvSpPr>
                  <a:spLocks noChangeArrowheads="1"/>
                </p:cNvSpPr>
                <p:nvPr/>
              </p:nvSpPr>
              <p:spPr bwMode="auto">
                <a:xfrm>
                  <a:off x="2342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22" name="Rectangle 1110"/>
                <p:cNvSpPr>
                  <a:spLocks noChangeArrowheads="1"/>
                </p:cNvSpPr>
                <p:nvPr/>
              </p:nvSpPr>
              <p:spPr bwMode="auto">
                <a:xfrm>
                  <a:off x="2342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23" name="AutoShape 1111"/>
                <p:cNvSpPr>
                  <a:spLocks noChangeArrowheads="1"/>
                </p:cNvSpPr>
                <p:nvPr/>
              </p:nvSpPr>
              <p:spPr bwMode="auto">
                <a:xfrm>
                  <a:off x="2533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24" name="Rectangle 1112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549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25" name="Rectangle 1113"/>
                <p:cNvSpPr>
                  <a:spLocks noChangeArrowheads="1"/>
                </p:cNvSpPr>
                <p:nvPr/>
              </p:nvSpPr>
              <p:spPr bwMode="auto">
                <a:xfrm>
                  <a:off x="2549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26" name="Rectangle 1114"/>
                <p:cNvSpPr>
                  <a:spLocks noChangeArrowheads="1"/>
                </p:cNvSpPr>
                <p:nvPr/>
              </p:nvSpPr>
              <p:spPr bwMode="auto">
                <a:xfrm>
                  <a:off x="2549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27" name="Rectangle 1115"/>
                <p:cNvSpPr>
                  <a:spLocks noChangeArrowheads="1"/>
                </p:cNvSpPr>
                <p:nvPr/>
              </p:nvSpPr>
              <p:spPr bwMode="auto">
                <a:xfrm>
                  <a:off x="2549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28" name="Rectangle 1116"/>
                <p:cNvSpPr>
                  <a:spLocks noChangeArrowheads="1"/>
                </p:cNvSpPr>
                <p:nvPr/>
              </p:nvSpPr>
              <p:spPr bwMode="auto">
                <a:xfrm>
                  <a:off x="2549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29" name="AutoShape 1117"/>
                <p:cNvSpPr>
                  <a:spLocks noChangeArrowheads="1"/>
                </p:cNvSpPr>
                <p:nvPr/>
              </p:nvSpPr>
              <p:spPr bwMode="auto">
                <a:xfrm>
                  <a:off x="2740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30" name="Rectangle 1118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756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31" name="Rectangle 1119"/>
                <p:cNvSpPr>
                  <a:spLocks noChangeArrowheads="1"/>
                </p:cNvSpPr>
                <p:nvPr/>
              </p:nvSpPr>
              <p:spPr bwMode="auto">
                <a:xfrm>
                  <a:off x="2756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32" name="Rectangle 1120"/>
                <p:cNvSpPr>
                  <a:spLocks noChangeArrowheads="1"/>
                </p:cNvSpPr>
                <p:nvPr/>
              </p:nvSpPr>
              <p:spPr bwMode="auto">
                <a:xfrm>
                  <a:off x="2756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33" name="Rectangle 1121"/>
                <p:cNvSpPr>
                  <a:spLocks noChangeArrowheads="1"/>
                </p:cNvSpPr>
                <p:nvPr/>
              </p:nvSpPr>
              <p:spPr bwMode="auto">
                <a:xfrm>
                  <a:off x="2756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34" name="Rectangle 1122"/>
                <p:cNvSpPr>
                  <a:spLocks noChangeArrowheads="1"/>
                </p:cNvSpPr>
                <p:nvPr/>
              </p:nvSpPr>
              <p:spPr bwMode="auto">
                <a:xfrm>
                  <a:off x="2756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35" name="AutoShape 1123"/>
                <p:cNvSpPr>
                  <a:spLocks noChangeArrowheads="1"/>
                </p:cNvSpPr>
                <p:nvPr/>
              </p:nvSpPr>
              <p:spPr bwMode="auto">
                <a:xfrm>
                  <a:off x="2947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36" name="Rectangle 1124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2963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37" name="Rectangle 1125"/>
                <p:cNvSpPr>
                  <a:spLocks noChangeArrowheads="1"/>
                </p:cNvSpPr>
                <p:nvPr/>
              </p:nvSpPr>
              <p:spPr bwMode="auto">
                <a:xfrm>
                  <a:off x="2963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38" name="Rectangle 1126"/>
                <p:cNvSpPr>
                  <a:spLocks noChangeArrowheads="1"/>
                </p:cNvSpPr>
                <p:nvPr/>
              </p:nvSpPr>
              <p:spPr bwMode="auto">
                <a:xfrm>
                  <a:off x="2963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39" name="Rectangle 1127"/>
                <p:cNvSpPr>
                  <a:spLocks noChangeArrowheads="1"/>
                </p:cNvSpPr>
                <p:nvPr/>
              </p:nvSpPr>
              <p:spPr bwMode="auto">
                <a:xfrm>
                  <a:off x="2963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40" name="Rectangle 1128"/>
                <p:cNvSpPr>
                  <a:spLocks noChangeArrowheads="1"/>
                </p:cNvSpPr>
                <p:nvPr/>
              </p:nvSpPr>
              <p:spPr bwMode="auto">
                <a:xfrm>
                  <a:off x="2963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41" name="AutoShape 1129"/>
                <p:cNvSpPr>
                  <a:spLocks noChangeArrowheads="1"/>
                </p:cNvSpPr>
                <p:nvPr/>
              </p:nvSpPr>
              <p:spPr bwMode="auto">
                <a:xfrm>
                  <a:off x="3153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42" name="Rectangle 1130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3169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43" name="Rectangle 1131"/>
                <p:cNvSpPr>
                  <a:spLocks noChangeArrowheads="1"/>
                </p:cNvSpPr>
                <p:nvPr/>
              </p:nvSpPr>
              <p:spPr bwMode="auto">
                <a:xfrm>
                  <a:off x="3169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44" name="Rectangle 1132"/>
                <p:cNvSpPr>
                  <a:spLocks noChangeArrowheads="1"/>
                </p:cNvSpPr>
                <p:nvPr/>
              </p:nvSpPr>
              <p:spPr bwMode="auto">
                <a:xfrm>
                  <a:off x="3169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45" name="Rectangle 1133"/>
                <p:cNvSpPr>
                  <a:spLocks noChangeArrowheads="1"/>
                </p:cNvSpPr>
                <p:nvPr/>
              </p:nvSpPr>
              <p:spPr bwMode="auto">
                <a:xfrm>
                  <a:off x="3169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46" name="Rectangle 1134"/>
                <p:cNvSpPr>
                  <a:spLocks noChangeArrowheads="1"/>
                </p:cNvSpPr>
                <p:nvPr/>
              </p:nvSpPr>
              <p:spPr bwMode="auto">
                <a:xfrm>
                  <a:off x="3169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47" name="AutoShape 1135"/>
                <p:cNvSpPr>
                  <a:spLocks noChangeArrowheads="1"/>
                </p:cNvSpPr>
                <p:nvPr/>
              </p:nvSpPr>
              <p:spPr bwMode="auto">
                <a:xfrm>
                  <a:off x="3360" y="2160"/>
                  <a:ext cx="271" cy="573"/>
                </a:xfrm>
                <a:prstGeom prst="cube">
                  <a:avLst>
                    <a:gd name="adj" fmla="val 34023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48" name="Rectangle 1136" descr="ひし形 (枠のみ)"/>
                <p:cNvSpPr>
                  <a:spLocks noChangeArrowheads="1"/>
                </p:cNvSpPr>
                <p:nvPr/>
              </p:nvSpPr>
              <p:spPr bwMode="auto">
                <a:xfrm>
                  <a:off x="3376" y="2288"/>
                  <a:ext cx="144" cy="429"/>
                </a:xfrm>
                <a:prstGeom prst="rect">
                  <a:avLst/>
                </a:prstGeom>
                <a:pattFill prst="openDmnd">
                  <a:fgClr>
                    <a:schemeClr val="bg2">
                      <a:alpha val="50000"/>
                    </a:schemeClr>
                  </a:fgClr>
                  <a:bgClr>
                    <a:schemeClr val="bg1">
                      <a:alpha val="50000"/>
                    </a:scheme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49" name="Rectangle 1137"/>
                <p:cNvSpPr>
                  <a:spLocks noChangeArrowheads="1"/>
                </p:cNvSpPr>
                <p:nvPr/>
              </p:nvSpPr>
              <p:spPr bwMode="auto">
                <a:xfrm>
                  <a:off x="3376" y="2351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50" name="Rectangle 1138"/>
                <p:cNvSpPr>
                  <a:spLocks noChangeArrowheads="1"/>
                </p:cNvSpPr>
                <p:nvPr/>
              </p:nvSpPr>
              <p:spPr bwMode="auto">
                <a:xfrm>
                  <a:off x="3376" y="2447"/>
                  <a:ext cx="144" cy="15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51" name="Rectangle 1139"/>
                <p:cNvSpPr>
                  <a:spLocks noChangeArrowheads="1"/>
                </p:cNvSpPr>
                <p:nvPr/>
              </p:nvSpPr>
              <p:spPr bwMode="auto">
                <a:xfrm>
                  <a:off x="3376" y="2542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52" name="Rectangle 1140"/>
                <p:cNvSpPr>
                  <a:spLocks noChangeArrowheads="1"/>
                </p:cNvSpPr>
                <p:nvPr/>
              </p:nvSpPr>
              <p:spPr bwMode="auto">
                <a:xfrm>
                  <a:off x="3376" y="2638"/>
                  <a:ext cx="144" cy="16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35137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496888" y="2663825"/>
            <a:ext cx="4321175" cy="1887538"/>
            <a:chOff x="682" y="2585"/>
            <a:chExt cx="2468" cy="1078"/>
          </a:xfrm>
        </p:grpSpPr>
        <p:sp>
          <p:nvSpPr>
            <p:cNvPr id="60419" name="Rectangle 3"/>
            <p:cNvSpPr>
              <a:spLocks noChangeArrowheads="1"/>
            </p:cNvSpPr>
            <p:nvPr/>
          </p:nvSpPr>
          <p:spPr bwMode="auto">
            <a:xfrm>
              <a:off x="682" y="2585"/>
              <a:ext cx="2466" cy="56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20" name="Rectangle 4" descr="ひし形 (点)"/>
            <p:cNvSpPr>
              <a:spLocks noChangeArrowheads="1"/>
            </p:cNvSpPr>
            <p:nvPr/>
          </p:nvSpPr>
          <p:spPr bwMode="auto">
            <a:xfrm>
              <a:off x="682" y="3152"/>
              <a:ext cx="2466" cy="511"/>
            </a:xfrm>
            <a:prstGeom prst="rect">
              <a:avLst/>
            </a:prstGeom>
            <a:pattFill prst="dotDmnd">
              <a:fgClr>
                <a:schemeClr val="bg2"/>
              </a:fgClr>
              <a:bgClr>
                <a:srgbClr val="C0C0C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0421" name="Group 5"/>
            <p:cNvGrpSpPr>
              <a:grpSpLocks/>
            </p:cNvGrpSpPr>
            <p:nvPr/>
          </p:nvGrpSpPr>
          <p:grpSpPr bwMode="auto">
            <a:xfrm>
              <a:off x="1759" y="2812"/>
              <a:ext cx="86" cy="436"/>
              <a:chOff x="1476" y="1677"/>
              <a:chExt cx="198" cy="823"/>
            </a:xfrm>
          </p:grpSpPr>
          <p:sp>
            <p:nvSpPr>
              <p:cNvPr id="60422" name="Rectangle 6"/>
              <p:cNvSpPr>
                <a:spLocks noChangeArrowheads="1"/>
              </p:cNvSpPr>
              <p:nvPr/>
            </p:nvSpPr>
            <p:spPr bwMode="auto">
              <a:xfrm>
                <a:off x="1476" y="1677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23" name="Rectangle 7"/>
              <p:cNvSpPr>
                <a:spLocks noChangeArrowheads="1"/>
              </p:cNvSpPr>
              <p:nvPr/>
            </p:nvSpPr>
            <p:spPr bwMode="auto">
              <a:xfrm>
                <a:off x="1476" y="2470"/>
                <a:ext cx="143" cy="30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24" name="Freeform 8"/>
              <p:cNvSpPr>
                <a:spLocks/>
              </p:cNvSpPr>
              <p:nvPr/>
            </p:nvSpPr>
            <p:spPr bwMode="auto">
              <a:xfrm>
                <a:off x="1617" y="1677"/>
                <a:ext cx="57" cy="822"/>
              </a:xfrm>
              <a:custGeom>
                <a:avLst/>
                <a:gdLst>
                  <a:gd name="T0" fmla="*/ 0 w 57"/>
                  <a:gd name="T1" fmla="*/ 0 h 822"/>
                  <a:gd name="T2" fmla="*/ 0 w 57"/>
                  <a:gd name="T3" fmla="*/ 822 h 822"/>
                  <a:gd name="T4" fmla="*/ 57 w 57"/>
                  <a:gd name="T5" fmla="*/ 737 h 822"/>
                  <a:gd name="T6" fmla="*/ 57 w 57"/>
                  <a:gd name="T7" fmla="*/ 28 h 822"/>
                  <a:gd name="T8" fmla="*/ 0 w 57"/>
                  <a:gd name="T9" fmla="*/ 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22">
                    <a:moveTo>
                      <a:pt x="0" y="0"/>
                    </a:moveTo>
                    <a:lnTo>
                      <a:pt x="0" y="822"/>
                    </a:lnTo>
                    <a:lnTo>
                      <a:pt x="57" y="737"/>
                    </a:lnTo>
                    <a:lnTo>
                      <a:pt x="57" y="2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425" name="Group 9"/>
            <p:cNvGrpSpPr>
              <a:grpSpLocks/>
            </p:cNvGrpSpPr>
            <p:nvPr/>
          </p:nvGrpSpPr>
          <p:grpSpPr bwMode="auto">
            <a:xfrm>
              <a:off x="2014" y="2811"/>
              <a:ext cx="86" cy="438"/>
              <a:chOff x="2156" y="1677"/>
              <a:chExt cx="199" cy="823"/>
            </a:xfrm>
          </p:grpSpPr>
          <p:sp>
            <p:nvSpPr>
              <p:cNvPr id="60426" name="Rectangle 10"/>
              <p:cNvSpPr>
                <a:spLocks noChangeArrowheads="1"/>
              </p:cNvSpPr>
              <p:nvPr/>
            </p:nvSpPr>
            <p:spPr bwMode="auto">
              <a:xfrm>
                <a:off x="2213" y="1677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27" name="Rectangle 11"/>
              <p:cNvSpPr>
                <a:spLocks noChangeArrowheads="1"/>
              </p:cNvSpPr>
              <p:nvPr/>
            </p:nvSpPr>
            <p:spPr bwMode="auto">
              <a:xfrm>
                <a:off x="2213" y="2470"/>
                <a:ext cx="142" cy="30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28" name="Freeform 12"/>
              <p:cNvSpPr>
                <a:spLocks/>
              </p:cNvSpPr>
              <p:nvPr/>
            </p:nvSpPr>
            <p:spPr bwMode="auto">
              <a:xfrm flipH="1">
                <a:off x="2156" y="1677"/>
                <a:ext cx="57" cy="822"/>
              </a:xfrm>
              <a:custGeom>
                <a:avLst/>
                <a:gdLst>
                  <a:gd name="T0" fmla="*/ 0 w 57"/>
                  <a:gd name="T1" fmla="*/ 0 h 822"/>
                  <a:gd name="T2" fmla="*/ 0 w 57"/>
                  <a:gd name="T3" fmla="*/ 822 h 822"/>
                  <a:gd name="T4" fmla="*/ 57 w 57"/>
                  <a:gd name="T5" fmla="*/ 737 h 822"/>
                  <a:gd name="T6" fmla="*/ 57 w 57"/>
                  <a:gd name="T7" fmla="*/ 28 h 822"/>
                  <a:gd name="T8" fmla="*/ 0 w 57"/>
                  <a:gd name="T9" fmla="*/ 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22">
                    <a:moveTo>
                      <a:pt x="0" y="0"/>
                    </a:moveTo>
                    <a:lnTo>
                      <a:pt x="0" y="822"/>
                    </a:lnTo>
                    <a:lnTo>
                      <a:pt x="57" y="737"/>
                    </a:lnTo>
                    <a:lnTo>
                      <a:pt x="57" y="2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429" name="Group 13"/>
            <p:cNvGrpSpPr>
              <a:grpSpLocks/>
            </p:cNvGrpSpPr>
            <p:nvPr/>
          </p:nvGrpSpPr>
          <p:grpSpPr bwMode="auto">
            <a:xfrm>
              <a:off x="1670" y="2756"/>
              <a:ext cx="118" cy="604"/>
              <a:chOff x="1476" y="1677"/>
              <a:chExt cx="198" cy="823"/>
            </a:xfrm>
          </p:grpSpPr>
          <p:sp>
            <p:nvSpPr>
              <p:cNvPr id="60430" name="Rectangle 14"/>
              <p:cNvSpPr>
                <a:spLocks noChangeArrowheads="1"/>
              </p:cNvSpPr>
              <p:nvPr/>
            </p:nvSpPr>
            <p:spPr bwMode="auto">
              <a:xfrm>
                <a:off x="1476" y="1677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31" name="Rectangle 15"/>
              <p:cNvSpPr>
                <a:spLocks noChangeArrowheads="1"/>
              </p:cNvSpPr>
              <p:nvPr/>
            </p:nvSpPr>
            <p:spPr bwMode="auto">
              <a:xfrm>
                <a:off x="1476" y="2470"/>
                <a:ext cx="143" cy="30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32" name="Freeform 16"/>
              <p:cNvSpPr>
                <a:spLocks/>
              </p:cNvSpPr>
              <p:nvPr/>
            </p:nvSpPr>
            <p:spPr bwMode="auto">
              <a:xfrm>
                <a:off x="1617" y="1677"/>
                <a:ext cx="57" cy="822"/>
              </a:xfrm>
              <a:custGeom>
                <a:avLst/>
                <a:gdLst>
                  <a:gd name="T0" fmla="*/ 0 w 57"/>
                  <a:gd name="T1" fmla="*/ 0 h 822"/>
                  <a:gd name="T2" fmla="*/ 0 w 57"/>
                  <a:gd name="T3" fmla="*/ 822 h 822"/>
                  <a:gd name="T4" fmla="*/ 57 w 57"/>
                  <a:gd name="T5" fmla="*/ 737 h 822"/>
                  <a:gd name="T6" fmla="*/ 57 w 57"/>
                  <a:gd name="T7" fmla="*/ 28 h 822"/>
                  <a:gd name="T8" fmla="*/ 0 w 57"/>
                  <a:gd name="T9" fmla="*/ 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22">
                    <a:moveTo>
                      <a:pt x="0" y="0"/>
                    </a:moveTo>
                    <a:lnTo>
                      <a:pt x="0" y="822"/>
                    </a:lnTo>
                    <a:lnTo>
                      <a:pt x="57" y="737"/>
                    </a:lnTo>
                    <a:lnTo>
                      <a:pt x="57" y="2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433" name="Group 17"/>
            <p:cNvGrpSpPr>
              <a:grpSpLocks/>
            </p:cNvGrpSpPr>
            <p:nvPr/>
          </p:nvGrpSpPr>
          <p:grpSpPr bwMode="auto">
            <a:xfrm>
              <a:off x="2067" y="2755"/>
              <a:ext cx="120" cy="606"/>
              <a:chOff x="2156" y="1677"/>
              <a:chExt cx="199" cy="823"/>
            </a:xfrm>
          </p:grpSpPr>
          <p:sp>
            <p:nvSpPr>
              <p:cNvPr id="60434" name="Rectangle 18"/>
              <p:cNvSpPr>
                <a:spLocks noChangeArrowheads="1"/>
              </p:cNvSpPr>
              <p:nvPr/>
            </p:nvSpPr>
            <p:spPr bwMode="auto">
              <a:xfrm>
                <a:off x="2213" y="1677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35" name="Rectangle 19"/>
              <p:cNvSpPr>
                <a:spLocks noChangeArrowheads="1"/>
              </p:cNvSpPr>
              <p:nvPr/>
            </p:nvSpPr>
            <p:spPr bwMode="auto">
              <a:xfrm>
                <a:off x="2213" y="2470"/>
                <a:ext cx="142" cy="30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36" name="Freeform 20"/>
              <p:cNvSpPr>
                <a:spLocks/>
              </p:cNvSpPr>
              <p:nvPr/>
            </p:nvSpPr>
            <p:spPr bwMode="auto">
              <a:xfrm flipH="1">
                <a:off x="2156" y="1677"/>
                <a:ext cx="57" cy="822"/>
              </a:xfrm>
              <a:custGeom>
                <a:avLst/>
                <a:gdLst>
                  <a:gd name="T0" fmla="*/ 0 w 57"/>
                  <a:gd name="T1" fmla="*/ 0 h 822"/>
                  <a:gd name="T2" fmla="*/ 0 w 57"/>
                  <a:gd name="T3" fmla="*/ 822 h 822"/>
                  <a:gd name="T4" fmla="*/ 57 w 57"/>
                  <a:gd name="T5" fmla="*/ 737 h 822"/>
                  <a:gd name="T6" fmla="*/ 57 w 57"/>
                  <a:gd name="T7" fmla="*/ 28 h 822"/>
                  <a:gd name="T8" fmla="*/ 0 w 57"/>
                  <a:gd name="T9" fmla="*/ 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22">
                    <a:moveTo>
                      <a:pt x="0" y="0"/>
                    </a:moveTo>
                    <a:lnTo>
                      <a:pt x="0" y="822"/>
                    </a:lnTo>
                    <a:lnTo>
                      <a:pt x="57" y="737"/>
                    </a:lnTo>
                    <a:lnTo>
                      <a:pt x="57" y="2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0437" name="Rectangle 21"/>
            <p:cNvSpPr>
              <a:spLocks noChangeArrowheads="1"/>
            </p:cNvSpPr>
            <p:nvPr/>
          </p:nvSpPr>
          <p:spPr bwMode="auto">
            <a:xfrm>
              <a:off x="1306" y="2699"/>
              <a:ext cx="141" cy="79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38" name="Rectangle 22"/>
            <p:cNvSpPr>
              <a:spLocks noChangeArrowheads="1"/>
            </p:cNvSpPr>
            <p:nvPr/>
          </p:nvSpPr>
          <p:spPr bwMode="auto">
            <a:xfrm>
              <a:off x="1447" y="2699"/>
              <a:ext cx="28" cy="79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39" name="Rectangle 23"/>
            <p:cNvSpPr>
              <a:spLocks noChangeArrowheads="1"/>
            </p:cNvSpPr>
            <p:nvPr/>
          </p:nvSpPr>
          <p:spPr bwMode="auto">
            <a:xfrm>
              <a:off x="1476" y="2699"/>
              <a:ext cx="141" cy="79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40" name="Rectangle 24"/>
            <p:cNvSpPr>
              <a:spLocks noChangeArrowheads="1"/>
            </p:cNvSpPr>
            <p:nvPr/>
          </p:nvSpPr>
          <p:spPr bwMode="auto">
            <a:xfrm>
              <a:off x="1306" y="3492"/>
              <a:ext cx="313" cy="28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0441" name="Group 25"/>
            <p:cNvGrpSpPr>
              <a:grpSpLocks/>
            </p:cNvGrpSpPr>
            <p:nvPr/>
          </p:nvGrpSpPr>
          <p:grpSpPr bwMode="auto">
            <a:xfrm>
              <a:off x="994" y="2699"/>
              <a:ext cx="313" cy="821"/>
              <a:chOff x="1306" y="2699"/>
              <a:chExt cx="313" cy="821"/>
            </a:xfrm>
          </p:grpSpPr>
          <p:sp>
            <p:nvSpPr>
              <p:cNvPr id="60442" name="Rectangle 26"/>
              <p:cNvSpPr>
                <a:spLocks noChangeArrowheads="1"/>
              </p:cNvSpPr>
              <p:nvPr/>
            </p:nvSpPr>
            <p:spPr bwMode="auto">
              <a:xfrm>
                <a:off x="1306" y="2699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43" name="Rectangle 27"/>
              <p:cNvSpPr>
                <a:spLocks noChangeArrowheads="1"/>
              </p:cNvSpPr>
              <p:nvPr/>
            </p:nvSpPr>
            <p:spPr bwMode="auto">
              <a:xfrm>
                <a:off x="1447" y="2699"/>
                <a:ext cx="28" cy="793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44" name="Rectangle 28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45" name="Rectangle 29"/>
              <p:cNvSpPr>
                <a:spLocks noChangeArrowheads="1"/>
              </p:cNvSpPr>
              <p:nvPr/>
            </p:nvSpPr>
            <p:spPr bwMode="auto">
              <a:xfrm>
                <a:off x="1306" y="3492"/>
                <a:ext cx="313" cy="28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446" name="Group 30"/>
            <p:cNvGrpSpPr>
              <a:grpSpLocks/>
            </p:cNvGrpSpPr>
            <p:nvPr/>
          </p:nvGrpSpPr>
          <p:grpSpPr bwMode="auto">
            <a:xfrm>
              <a:off x="682" y="2699"/>
              <a:ext cx="313" cy="821"/>
              <a:chOff x="1306" y="2699"/>
              <a:chExt cx="313" cy="821"/>
            </a:xfrm>
          </p:grpSpPr>
          <p:sp>
            <p:nvSpPr>
              <p:cNvPr id="60447" name="Rectangle 31"/>
              <p:cNvSpPr>
                <a:spLocks noChangeArrowheads="1"/>
              </p:cNvSpPr>
              <p:nvPr/>
            </p:nvSpPr>
            <p:spPr bwMode="auto">
              <a:xfrm>
                <a:off x="1306" y="2699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48" name="Rectangle 32"/>
              <p:cNvSpPr>
                <a:spLocks noChangeArrowheads="1"/>
              </p:cNvSpPr>
              <p:nvPr/>
            </p:nvSpPr>
            <p:spPr bwMode="auto">
              <a:xfrm>
                <a:off x="1447" y="2699"/>
                <a:ext cx="28" cy="793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49" name="Rectangle 33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50" name="Rectangle 34"/>
              <p:cNvSpPr>
                <a:spLocks noChangeArrowheads="1"/>
              </p:cNvSpPr>
              <p:nvPr/>
            </p:nvSpPr>
            <p:spPr bwMode="auto">
              <a:xfrm>
                <a:off x="1306" y="3492"/>
                <a:ext cx="313" cy="28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451" name="Group 35"/>
            <p:cNvGrpSpPr>
              <a:grpSpLocks/>
            </p:cNvGrpSpPr>
            <p:nvPr/>
          </p:nvGrpSpPr>
          <p:grpSpPr bwMode="auto">
            <a:xfrm>
              <a:off x="2837" y="2699"/>
              <a:ext cx="313" cy="821"/>
              <a:chOff x="1306" y="2699"/>
              <a:chExt cx="313" cy="821"/>
            </a:xfrm>
          </p:grpSpPr>
          <p:sp>
            <p:nvSpPr>
              <p:cNvPr id="60452" name="Rectangle 36"/>
              <p:cNvSpPr>
                <a:spLocks noChangeArrowheads="1"/>
              </p:cNvSpPr>
              <p:nvPr/>
            </p:nvSpPr>
            <p:spPr bwMode="auto">
              <a:xfrm>
                <a:off x="1306" y="2699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53" name="Rectangle 37"/>
              <p:cNvSpPr>
                <a:spLocks noChangeArrowheads="1"/>
              </p:cNvSpPr>
              <p:nvPr/>
            </p:nvSpPr>
            <p:spPr bwMode="auto">
              <a:xfrm>
                <a:off x="1447" y="2699"/>
                <a:ext cx="28" cy="793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54" name="Rectangle 38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55" name="Rectangle 39"/>
              <p:cNvSpPr>
                <a:spLocks noChangeArrowheads="1"/>
              </p:cNvSpPr>
              <p:nvPr/>
            </p:nvSpPr>
            <p:spPr bwMode="auto">
              <a:xfrm>
                <a:off x="1306" y="3492"/>
                <a:ext cx="313" cy="28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456" name="Group 40"/>
            <p:cNvGrpSpPr>
              <a:grpSpLocks/>
            </p:cNvGrpSpPr>
            <p:nvPr/>
          </p:nvGrpSpPr>
          <p:grpSpPr bwMode="auto">
            <a:xfrm>
              <a:off x="2525" y="2699"/>
              <a:ext cx="313" cy="821"/>
              <a:chOff x="1306" y="2699"/>
              <a:chExt cx="313" cy="821"/>
            </a:xfrm>
          </p:grpSpPr>
          <p:sp>
            <p:nvSpPr>
              <p:cNvPr id="60457" name="Rectangle 41"/>
              <p:cNvSpPr>
                <a:spLocks noChangeArrowheads="1"/>
              </p:cNvSpPr>
              <p:nvPr/>
            </p:nvSpPr>
            <p:spPr bwMode="auto">
              <a:xfrm>
                <a:off x="1306" y="2699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58" name="Rectangle 42"/>
              <p:cNvSpPr>
                <a:spLocks noChangeArrowheads="1"/>
              </p:cNvSpPr>
              <p:nvPr/>
            </p:nvSpPr>
            <p:spPr bwMode="auto">
              <a:xfrm>
                <a:off x="1447" y="2699"/>
                <a:ext cx="28" cy="793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59" name="Rectangle 43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460" name="Rectangle 44"/>
              <p:cNvSpPr>
                <a:spLocks noChangeArrowheads="1"/>
              </p:cNvSpPr>
              <p:nvPr/>
            </p:nvSpPr>
            <p:spPr bwMode="auto">
              <a:xfrm>
                <a:off x="1306" y="3492"/>
                <a:ext cx="313" cy="28"/>
              </a:xfrm>
              <a:prstGeom prst="rect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0461" name="Rectangle 45"/>
            <p:cNvSpPr>
              <a:spLocks noChangeArrowheads="1"/>
            </p:cNvSpPr>
            <p:nvPr/>
          </p:nvSpPr>
          <p:spPr bwMode="auto">
            <a:xfrm>
              <a:off x="2213" y="2699"/>
              <a:ext cx="141" cy="79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62" name="Rectangle 46"/>
            <p:cNvSpPr>
              <a:spLocks noChangeArrowheads="1"/>
            </p:cNvSpPr>
            <p:nvPr/>
          </p:nvSpPr>
          <p:spPr bwMode="auto">
            <a:xfrm>
              <a:off x="2354" y="2699"/>
              <a:ext cx="28" cy="79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63" name="Rectangle 47"/>
            <p:cNvSpPr>
              <a:spLocks noChangeArrowheads="1"/>
            </p:cNvSpPr>
            <p:nvPr/>
          </p:nvSpPr>
          <p:spPr bwMode="auto">
            <a:xfrm>
              <a:off x="2383" y="2699"/>
              <a:ext cx="141" cy="79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64" name="Rectangle 48"/>
            <p:cNvSpPr>
              <a:spLocks noChangeArrowheads="1"/>
            </p:cNvSpPr>
            <p:nvPr/>
          </p:nvSpPr>
          <p:spPr bwMode="auto">
            <a:xfrm>
              <a:off x="2213" y="3492"/>
              <a:ext cx="313" cy="28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65" name="Freeform 49"/>
            <p:cNvSpPr>
              <a:spLocks/>
            </p:cNvSpPr>
            <p:nvPr/>
          </p:nvSpPr>
          <p:spPr bwMode="auto">
            <a:xfrm>
              <a:off x="1617" y="2699"/>
              <a:ext cx="57" cy="822"/>
            </a:xfrm>
            <a:custGeom>
              <a:avLst/>
              <a:gdLst>
                <a:gd name="T0" fmla="*/ 0 w 57"/>
                <a:gd name="T1" fmla="*/ 0 h 822"/>
                <a:gd name="T2" fmla="*/ 0 w 57"/>
                <a:gd name="T3" fmla="*/ 822 h 822"/>
                <a:gd name="T4" fmla="*/ 57 w 57"/>
                <a:gd name="T5" fmla="*/ 737 h 822"/>
                <a:gd name="T6" fmla="*/ 57 w 57"/>
                <a:gd name="T7" fmla="*/ 28 h 822"/>
                <a:gd name="T8" fmla="*/ 0 w 57"/>
                <a:gd name="T9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22">
                  <a:moveTo>
                    <a:pt x="0" y="0"/>
                  </a:moveTo>
                  <a:lnTo>
                    <a:pt x="0" y="822"/>
                  </a:lnTo>
                  <a:lnTo>
                    <a:pt x="57" y="737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66" name="Freeform 50"/>
            <p:cNvSpPr>
              <a:spLocks/>
            </p:cNvSpPr>
            <p:nvPr/>
          </p:nvSpPr>
          <p:spPr bwMode="auto">
            <a:xfrm flipH="1">
              <a:off x="2156" y="2699"/>
              <a:ext cx="57" cy="822"/>
            </a:xfrm>
            <a:custGeom>
              <a:avLst/>
              <a:gdLst>
                <a:gd name="T0" fmla="*/ 0 w 57"/>
                <a:gd name="T1" fmla="*/ 0 h 822"/>
                <a:gd name="T2" fmla="*/ 0 w 57"/>
                <a:gd name="T3" fmla="*/ 822 h 822"/>
                <a:gd name="T4" fmla="*/ 57 w 57"/>
                <a:gd name="T5" fmla="*/ 737 h 822"/>
                <a:gd name="T6" fmla="*/ 57 w 57"/>
                <a:gd name="T7" fmla="*/ 28 h 822"/>
                <a:gd name="T8" fmla="*/ 0 w 57"/>
                <a:gd name="T9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22">
                  <a:moveTo>
                    <a:pt x="0" y="0"/>
                  </a:moveTo>
                  <a:lnTo>
                    <a:pt x="0" y="822"/>
                  </a:lnTo>
                  <a:lnTo>
                    <a:pt x="57" y="737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467" name="Group 51"/>
          <p:cNvGrpSpPr>
            <a:grpSpLocks/>
          </p:cNvGrpSpPr>
          <p:nvPr/>
        </p:nvGrpSpPr>
        <p:grpSpPr bwMode="auto">
          <a:xfrm>
            <a:off x="496888" y="458788"/>
            <a:ext cx="4321175" cy="1887537"/>
            <a:chOff x="682" y="1451"/>
            <a:chExt cx="2468" cy="1078"/>
          </a:xfrm>
        </p:grpSpPr>
        <p:sp>
          <p:nvSpPr>
            <p:cNvPr id="60468" name="Rectangle 52"/>
            <p:cNvSpPr>
              <a:spLocks noChangeArrowheads="1"/>
            </p:cNvSpPr>
            <p:nvPr/>
          </p:nvSpPr>
          <p:spPr bwMode="auto">
            <a:xfrm>
              <a:off x="682" y="1451"/>
              <a:ext cx="2466" cy="56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69" name="Rectangle 53" descr="ひし形 (点)"/>
            <p:cNvSpPr>
              <a:spLocks noChangeArrowheads="1"/>
            </p:cNvSpPr>
            <p:nvPr/>
          </p:nvSpPr>
          <p:spPr bwMode="auto">
            <a:xfrm>
              <a:off x="682" y="2018"/>
              <a:ext cx="2466" cy="511"/>
            </a:xfrm>
            <a:prstGeom prst="rect">
              <a:avLst/>
            </a:prstGeom>
            <a:pattFill prst="dotDmnd">
              <a:fgClr>
                <a:srgbClr val="C0C0C0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70" name="Rectangle 54"/>
            <p:cNvSpPr>
              <a:spLocks noChangeArrowheads="1"/>
            </p:cNvSpPr>
            <p:nvPr/>
          </p:nvSpPr>
          <p:spPr bwMode="auto">
            <a:xfrm>
              <a:off x="1759" y="1678"/>
              <a:ext cx="61" cy="420"/>
            </a:xfrm>
            <a:prstGeom prst="rect">
              <a:avLst/>
            </a:prstGeom>
            <a:solidFill>
              <a:srgbClr val="66FF66">
                <a:alpha val="8999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71" name="Rectangle 55"/>
            <p:cNvSpPr>
              <a:spLocks noChangeArrowheads="1"/>
            </p:cNvSpPr>
            <p:nvPr/>
          </p:nvSpPr>
          <p:spPr bwMode="auto">
            <a:xfrm>
              <a:off x="1759" y="2098"/>
              <a:ext cx="62" cy="16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72" name="Freeform 56"/>
            <p:cNvSpPr>
              <a:spLocks/>
            </p:cNvSpPr>
            <p:nvPr/>
          </p:nvSpPr>
          <p:spPr bwMode="auto">
            <a:xfrm>
              <a:off x="1820" y="1678"/>
              <a:ext cx="25" cy="435"/>
            </a:xfrm>
            <a:custGeom>
              <a:avLst/>
              <a:gdLst>
                <a:gd name="T0" fmla="*/ 0 w 57"/>
                <a:gd name="T1" fmla="*/ 0 h 822"/>
                <a:gd name="T2" fmla="*/ 0 w 57"/>
                <a:gd name="T3" fmla="*/ 822 h 822"/>
                <a:gd name="T4" fmla="*/ 57 w 57"/>
                <a:gd name="T5" fmla="*/ 737 h 822"/>
                <a:gd name="T6" fmla="*/ 57 w 57"/>
                <a:gd name="T7" fmla="*/ 28 h 822"/>
                <a:gd name="T8" fmla="*/ 0 w 57"/>
                <a:gd name="T9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22">
                  <a:moveTo>
                    <a:pt x="0" y="0"/>
                  </a:moveTo>
                  <a:lnTo>
                    <a:pt x="0" y="822"/>
                  </a:lnTo>
                  <a:lnTo>
                    <a:pt x="57" y="737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73" name="Rectangle 57"/>
            <p:cNvSpPr>
              <a:spLocks noChangeArrowheads="1"/>
            </p:cNvSpPr>
            <p:nvPr/>
          </p:nvSpPr>
          <p:spPr bwMode="auto">
            <a:xfrm>
              <a:off x="2039" y="1677"/>
              <a:ext cx="61" cy="422"/>
            </a:xfrm>
            <a:prstGeom prst="rect">
              <a:avLst/>
            </a:prstGeom>
            <a:solidFill>
              <a:srgbClr val="66FF66">
                <a:alpha val="8999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74" name="Rectangle 58"/>
            <p:cNvSpPr>
              <a:spLocks noChangeArrowheads="1"/>
            </p:cNvSpPr>
            <p:nvPr/>
          </p:nvSpPr>
          <p:spPr bwMode="auto">
            <a:xfrm>
              <a:off x="2039" y="2099"/>
              <a:ext cx="61" cy="16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75" name="Freeform 59"/>
            <p:cNvSpPr>
              <a:spLocks/>
            </p:cNvSpPr>
            <p:nvPr/>
          </p:nvSpPr>
          <p:spPr bwMode="auto">
            <a:xfrm flipH="1">
              <a:off x="2014" y="1677"/>
              <a:ext cx="25" cy="437"/>
            </a:xfrm>
            <a:custGeom>
              <a:avLst/>
              <a:gdLst>
                <a:gd name="T0" fmla="*/ 0 w 57"/>
                <a:gd name="T1" fmla="*/ 0 h 822"/>
                <a:gd name="T2" fmla="*/ 0 w 57"/>
                <a:gd name="T3" fmla="*/ 822 h 822"/>
                <a:gd name="T4" fmla="*/ 57 w 57"/>
                <a:gd name="T5" fmla="*/ 737 h 822"/>
                <a:gd name="T6" fmla="*/ 57 w 57"/>
                <a:gd name="T7" fmla="*/ 28 h 822"/>
                <a:gd name="T8" fmla="*/ 0 w 57"/>
                <a:gd name="T9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22">
                  <a:moveTo>
                    <a:pt x="0" y="0"/>
                  </a:moveTo>
                  <a:lnTo>
                    <a:pt x="0" y="822"/>
                  </a:lnTo>
                  <a:lnTo>
                    <a:pt x="57" y="737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76" name="Rectangle 60"/>
            <p:cNvSpPr>
              <a:spLocks noChangeArrowheads="1"/>
            </p:cNvSpPr>
            <p:nvPr/>
          </p:nvSpPr>
          <p:spPr bwMode="auto">
            <a:xfrm>
              <a:off x="1670" y="1622"/>
              <a:ext cx="84" cy="582"/>
            </a:xfrm>
            <a:prstGeom prst="rect">
              <a:avLst/>
            </a:prstGeom>
            <a:solidFill>
              <a:srgbClr val="66FF66">
                <a:alpha val="8999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77" name="Rectangle 61"/>
            <p:cNvSpPr>
              <a:spLocks noChangeArrowheads="1"/>
            </p:cNvSpPr>
            <p:nvPr/>
          </p:nvSpPr>
          <p:spPr bwMode="auto">
            <a:xfrm>
              <a:off x="1670" y="2204"/>
              <a:ext cx="85" cy="22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78" name="Freeform 62"/>
            <p:cNvSpPr>
              <a:spLocks/>
            </p:cNvSpPr>
            <p:nvPr/>
          </p:nvSpPr>
          <p:spPr bwMode="auto">
            <a:xfrm>
              <a:off x="1754" y="1622"/>
              <a:ext cx="34" cy="603"/>
            </a:xfrm>
            <a:custGeom>
              <a:avLst/>
              <a:gdLst>
                <a:gd name="T0" fmla="*/ 0 w 57"/>
                <a:gd name="T1" fmla="*/ 0 h 822"/>
                <a:gd name="T2" fmla="*/ 0 w 57"/>
                <a:gd name="T3" fmla="*/ 822 h 822"/>
                <a:gd name="T4" fmla="*/ 57 w 57"/>
                <a:gd name="T5" fmla="*/ 737 h 822"/>
                <a:gd name="T6" fmla="*/ 57 w 57"/>
                <a:gd name="T7" fmla="*/ 28 h 822"/>
                <a:gd name="T8" fmla="*/ 0 w 57"/>
                <a:gd name="T9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22">
                  <a:moveTo>
                    <a:pt x="0" y="0"/>
                  </a:moveTo>
                  <a:lnTo>
                    <a:pt x="0" y="822"/>
                  </a:lnTo>
                  <a:lnTo>
                    <a:pt x="57" y="737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79" name="Rectangle 63"/>
            <p:cNvSpPr>
              <a:spLocks noChangeArrowheads="1"/>
            </p:cNvSpPr>
            <p:nvPr/>
          </p:nvSpPr>
          <p:spPr bwMode="auto">
            <a:xfrm>
              <a:off x="2101" y="1621"/>
              <a:ext cx="85" cy="584"/>
            </a:xfrm>
            <a:prstGeom prst="rect">
              <a:avLst/>
            </a:prstGeom>
            <a:solidFill>
              <a:srgbClr val="66FF66">
                <a:alpha val="8999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80" name="Rectangle 64"/>
            <p:cNvSpPr>
              <a:spLocks noChangeArrowheads="1"/>
            </p:cNvSpPr>
            <p:nvPr/>
          </p:nvSpPr>
          <p:spPr bwMode="auto">
            <a:xfrm>
              <a:off x="2101" y="2205"/>
              <a:ext cx="86" cy="22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81" name="Freeform 65"/>
            <p:cNvSpPr>
              <a:spLocks/>
            </p:cNvSpPr>
            <p:nvPr/>
          </p:nvSpPr>
          <p:spPr bwMode="auto">
            <a:xfrm flipH="1">
              <a:off x="2067" y="1621"/>
              <a:ext cx="34" cy="605"/>
            </a:xfrm>
            <a:custGeom>
              <a:avLst/>
              <a:gdLst>
                <a:gd name="T0" fmla="*/ 0 w 57"/>
                <a:gd name="T1" fmla="*/ 0 h 822"/>
                <a:gd name="T2" fmla="*/ 0 w 57"/>
                <a:gd name="T3" fmla="*/ 822 h 822"/>
                <a:gd name="T4" fmla="*/ 57 w 57"/>
                <a:gd name="T5" fmla="*/ 737 h 822"/>
                <a:gd name="T6" fmla="*/ 57 w 57"/>
                <a:gd name="T7" fmla="*/ 28 h 822"/>
                <a:gd name="T8" fmla="*/ 0 w 57"/>
                <a:gd name="T9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22">
                  <a:moveTo>
                    <a:pt x="0" y="0"/>
                  </a:moveTo>
                  <a:lnTo>
                    <a:pt x="0" y="822"/>
                  </a:lnTo>
                  <a:lnTo>
                    <a:pt x="57" y="737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82" name="Rectangle 66"/>
            <p:cNvSpPr>
              <a:spLocks noChangeArrowheads="1"/>
            </p:cNvSpPr>
            <p:nvPr/>
          </p:nvSpPr>
          <p:spPr bwMode="auto">
            <a:xfrm>
              <a:off x="1306" y="1565"/>
              <a:ext cx="141" cy="793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83" name="Rectangle 67"/>
            <p:cNvSpPr>
              <a:spLocks noChangeArrowheads="1"/>
            </p:cNvSpPr>
            <p:nvPr/>
          </p:nvSpPr>
          <p:spPr bwMode="auto">
            <a:xfrm>
              <a:off x="1447" y="1565"/>
              <a:ext cx="28" cy="793"/>
            </a:xfrm>
            <a:prstGeom prst="rect">
              <a:avLst/>
            </a:prstGeom>
            <a:solidFill>
              <a:srgbClr val="0033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84" name="Rectangle 68"/>
            <p:cNvSpPr>
              <a:spLocks noChangeArrowheads="1"/>
            </p:cNvSpPr>
            <p:nvPr/>
          </p:nvSpPr>
          <p:spPr bwMode="auto">
            <a:xfrm>
              <a:off x="1476" y="1565"/>
              <a:ext cx="141" cy="793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85" name="Rectangle 69"/>
            <p:cNvSpPr>
              <a:spLocks noChangeArrowheads="1"/>
            </p:cNvSpPr>
            <p:nvPr/>
          </p:nvSpPr>
          <p:spPr bwMode="auto">
            <a:xfrm>
              <a:off x="1306" y="2358"/>
              <a:ext cx="313" cy="28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86" name="Rectangle 70"/>
            <p:cNvSpPr>
              <a:spLocks noChangeArrowheads="1"/>
            </p:cNvSpPr>
            <p:nvPr/>
          </p:nvSpPr>
          <p:spPr bwMode="auto">
            <a:xfrm>
              <a:off x="994" y="1565"/>
              <a:ext cx="141" cy="793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87" name="Rectangle 71"/>
            <p:cNvSpPr>
              <a:spLocks noChangeArrowheads="1"/>
            </p:cNvSpPr>
            <p:nvPr/>
          </p:nvSpPr>
          <p:spPr bwMode="auto">
            <a:xfrm>
              <a:off x="1135" y="1565"/>
              <a:ext cx="28" cy="793"/>
            </a:xfrm>
            <a:prstGeom prst="rect">
              <a:avLst/>
            </a:prstGeom>
            <a:solidFill>
              <a:srgbClr val="0033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88" name="Rectangle 72"/>
            <p:cNvSpPr>
              <a:spLocks noChangeArrowheads="1"/>
            </p:cNvSpPr>
            <p:nvPr/>
          </p:nvSpPr>
          <p:spPr bwMode="auto">
            <a:xfrm>
              <a:off x="1164" y="1565"/>
              <a:ext cx="141" cy="793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89" name="Rectangle 73"/>
            <p:cNvSpPr>
              <a:spLocks noChangeArrowheads="1"/>
            </p:cNvSpPr>
            <p:nvPr/>
          </p:nvSpPr>
          <p:spPr bwMode="auto">
            <a:xfrm>
              <a:off x="994" y="2358"/>
              <a:ext cx="313" cy="28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90" name="Rectangle 74"/>
            <p:cNvSpPr>
              <a:spLocks noChangeArrowheads="1"/>
            </p:cNvSpPr>
            <p:nvPr/>
          </p:nvSpPr>
          <p:spPr bwMode="auto">
            <a:xfrm>
              <a:off x="682" y="1565"/>
              <a:ext cx="141" cy="793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91" name="Rectangle 75"/>
            <p:cNvSpPr>
              <a:spLocks noChangeArrowheads="1"/>
            </p:cNvSpPr>
            <p:nvPr/>
          </p:nvSpPr>
          <p:spPr bwMode="auto">
            <a:xfrm>
              <a:off x="823" y="1565"/>
              <a:ext cx="28" cy="793"/>
            </a:xfrm>
            <a:prstGeom prst="rect">
              <a:avLst/>
            </a:prstGeom>
            <a:solidFill>
              <a:srgbClr val="0033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92" name="Rectangle 76"/>
            <p:cNvSpPr>
              <a:spLocks noChangeArrowheads="1"/>
            </p:cNvSpPr>
            <p:nvPr/>
          </p:nvSpPr>
          <p:spPr bwMode="auto">
            <a:xfrm>
              <a:off x="852" y="1565"/>
              <a:ext cx="141" cy="793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93" name="Rectangle 77"/>
            <p:cNvSpPr>
              <a:spLocks noChangeArrowheads="1"/>
            </p:cNvSpPr>
            <p:nvPr/>
          </p:nvSpPr>
          <p:spPr bwMode="auto">
            <a:xfrm>
              <a:off x="682" y="2358"/>
              <a:ext cx="313" cy="28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94" name="Rectangle 78"/>
            <p:cNvSpPr>
              <a:spLocks noChangeArrowheads="1"/>
            </p:cNvSpPr>
            <p:nvPr/>
          </p:nvSpPr>
          <p:spPr bwMode="auto">
            <a:xfrm>
              <a:off x="2837" y="1565"/>
              <a:ext cx="141" cy="793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95" name="Rectangle 79"/>
            <p:cNvSpPr>
              <a:spLocks noChangeArrowheads="1"/>
            </p:cNvSpPr>
            <p:nvPr/>
          </p:nvSpPr>
          <p:spPr bwMode="auto">
            <a:xfrm>
              <a:off x="2978" y="1565"/>
              <a:ext cx="28" cy="793"/>
            </a:xfrm>
            <a:prstGeom prst="rect">
              <a:avLst/>
            </a:prstGeom>
            <a:solidFill>
              <a:srgbClr val="0033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96" name="Rectangle 80"/>
            <p:cNvSpPr>
              <a:spLocks noChangeArrowheads="1"/>
            </p:cNvSpPr>
            <p:nvPr/>
          </p:nvSpPr>
          <p:spPr bwMode="auto">
            <a:xfrm>
              <a:off x="3007" y="1565"/>
              <a:ext cx="141" cy="793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97" name="Rectangle 81"/>
            <p:cNvSpPr>
              <a:spLocks noChangeArrowheads="1"/>
            </p:cNvSpPr>
            <p:nvPr/>
          </p:nvSpPr>
          <p:spPr bwMode="auto">
            <a:xfrm>
              <a:off x="2837" y="2358"/>
              <a:ext cx="313" cy="28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98" name="Rectangle 82"/>
            <p:cNvSpPr>
              <a:spLocks noChangeArrowheads="1"/>
            </p:cNvSpPr>
            <p:nvPr/>
          </p:nvSpPr>
          <p:spPr bwMode="auto">
            <a:xfrm>
              <a:off x="2525" y="1565"/>
              <a:ext cx="141" cy="793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499" name="Rectangle 83"/>
            <p:cNvSpPr>
              <a:spLocks noChangeArrowheads="1"/>
            </p:cNvSpPr>
            <p:nvPr/>
          </p:nvSpPr>
          <p:spPr bwMode="auto">
            <a:xfrm>
              <a:off x="2666" y="1565"/>
              <a:ext cx="28" cy="793"/>
            </a:xfrm>
            <a:prstGeom prst="rect">
              <a:avLst/>
            </a:prstGeom>
            <a:solidFill>
              <a:srgbClr val="0033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00" name="Rectangle 84"/>
            <p:cNvSpPr>
              <a:spLocks noChangeArrowheads="1"/>
            </p:cNvSpPr>
            <p:nvPr/>
          </p:nvSpPr>
          <p:spPr bwMode="auto">
            <a:xfrm>
              <a:off x="2695" y="1565"/>
              <a:ext cx="141" cy="793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01" name="Rectangle 85"/>
            <p:cNvSpPr>
              <a:spLocks noChangeArrowheads="1"/>
            </p:cNvSpPr>
            <p:nvPr/>
          </p:nvSpPr>
          <p:spPr bwMode="auto">
            <a:xfrm>
              <a:off x="2525" y="2358"/>
              <a:ext cx="313" cy="28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02" name="Rectangle 86"/>
            <p:cNvSpPr>
              <a:spLocks noChangeArrowheads="1"/>
            </p:cNvSpPr>
            <p:nvPr/>
          </p:nvSpPr>
          <p:spPr bwMode="auto">
            <a:xfrm>
              <a:off x="2213" y="1565"/>
              <a:ext cx="141" cy="793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03" name="Rectangle 87"/>
            <p:cNvSpPr>
              <a:spLocks noChangeArrowheads="1"/>
            </p:cNvSpPr>
            <p:nvPr/>
          </p:nvSpPr>
          <p:spPr bwMode="auto">
            <a:xfrm>
              <a:off x="2354" y="1565"/>
              <a:ext cx="28" cy="793"/>
            </a:xfrm>
            <a:prstGeom prst="rect">
              <a:avLst/>
            </a:prstGeom>
            <a:solidFill>
              <a:srgbClr val="003300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04" name="Rectangle 88"/>
            <p:cNvSpPr>
              <a:spLocks noChangeArrowheads="1"/>
            </p:cNvSpPr>
            <p:nvPr/>
          </p:nvSpPr>
          <p:spPr bwMode="auto">
            <a:xfrm>
              <a:off x="2383" y="1565"/>
              <a:ext cx="141" cy="793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05" name="Rectangle 89"/>
            <p:cNvSpPr>
              <a:spLocks noChangeArrowheads="1"/>
            </p:cNvSpPr>
            <p:nvPr/>
          </p:nvSpPr>
          <p:spPr bwMode="auto">
            <a:xfrm>
              <a:off x="2213" y="2358"/>
              <a:ext cx="313" cy="28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06" name="Freeform 90"/>
            <p:cNvSpPr>
              <a:spLocks/>
            </p:cNvSpPr>
            <p:nvPr/>
          </p:nvSpPr>
          <p:spPr bwMode="auto">
            <a:xfrm>
              <a:off x="1617" y="1565"/>
              <a:ext cx="57" cy="822"/>
            </a:xfrm>
            <a:custGeom>
              <a:avLst/>
              <a:gdLst>
                <a:gd name="T0" fmla="*/ 0 w 57"/>
                <a:gd name="T1" fmla="*/ 0 h 822"/>
                <a:gd name="T2" fmla="*/ 0 w 57"/>
                <a:gd name="T3" fmla="*/ 822 h 822"/>
                <a:gd name="T4" fmla="*/ 57 w 57"/>
                <a:gd name="T5" fmla="*/ 737 h 822"/>
                <a:gd name="T6" fmla="*/ 57 w 57"/>
                <a:gd name="T7" fmla="*/ 28 h 822"/>
                <a:gd name="T8" fmla="*/ 0 w 57"/>
                <a:gd name="T9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22">
                  <a:moveTo>
                    <a:pt x="0" y="0"/>
                  </a:moveTo>
                  <a:lnTo>
                    <a:pt x="0" y="822"/>
                  </a:lnTo>
                  <a:lnTo>
                    <a:pt x="57" y="737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07" name="Freeform 91"/>
            <p:cNvSpPr>
              <a:spLocks/>
            </p:cNvSpPr>
            <p:nvPr/>
          </p:nvSpPr>
          <p:spPr bwMode="auto">
            <a:xfrm flipH="1">
              <a:off x="2156" y="1565"/>
              <a:ext cx="57" cy="822"/>
            </a:xfrm>
            <a:custGeom>
              <a:avLst/>
              <a:gdLst>
                <a:gd name="T0" fmla="*/ 0 w 57"/>
                <a:gd name="T1" fmla="*/ 0 h 822"/>
                <a:gd name="T2" fmla="*/ 0 w 57"/>
                <a:gd name="T3" fmla="*/ 822 h 822"/>
                <a:gd name="T4" fmla="*/ 57 w 57"/>
                <a:gd name="T5" fmla="*/ 737 h 822"/>
                <a:gd name="T6" fmla="*/ 57 w 57"/>
                <a:gd name="T7" fmla="*/ 28 h 822"/>
                <a:gd name="T8" fmla="*/ 0 w 57"/>
                <a:gd name="T9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22">
                  <a:moveTo>
                    <a:pt x="0" y="0"/>
                  </a:moveTo>
                  <a:lnTo>
                    <a:pt x="0" y="822"/>
                  </a:lnTo>
                  <a:lnTo>
                    <a:pt x="57" y="737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508" name="Group 92"/>
          <p:cNvGrpSpPr>
            <a:grpSpLocks/>
          </p:cNvGrpSpPr>
          <p:nvPr/>
        </p:nvGrpSpPr>
        <p:grpSpPr bwMode="auto">
          <a:xfrm>
            <a:off x="4997450" y="2663825"/>
            <a:ext cx="4321175" cy="1887538"/>
            <a:chOff x="3290" y="2585"/>
            <a:chExt cx="2468" cy="1078"/>
          </a:xfrm>
        </p:grpSpPr>
        <p:sp>
          <p:nvSpPr>
            <p:cNvPr id="60509" name="Rectangle 93"/>
            <p:cNvSpPr>
              <a:spLocks noChangeArrowheads="1"/>
            </p:cNvSpPr>
            <p:nvPr/>
          </p:nvSpPr>
          <p:spPr bwMode="auto">
            <a:xfrm>
              <a:off x="3290" y="2585"/>
              <a:ext cx="2466" cy="56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10" name="Rectangle 94" descr="ひし形 (点)"/>
            <p:cNvSpPr>
              <a:spLocks noChangeArrowheads="1"/>
            </p:cNvSpPr>
            <p:nvPr/>
          </p:nvSpPr>
          <p:spPr bwMode="auto">
            <a:xfrm>
              <a:off x="3290" y="3152"/>
              <a:ext cx="2466" cy="511"/>
            </a:xfrm>
            <a:prstGeom prst="rect">
              <a:avLst/>
            </a:prstGeom>
            <a:pattFill prst="dotDmnd">
              <a:fgClr>
                <a:schemeClr val="bg2"/>
              </a:fgClr>
              <a:bgClr>
                <a:srgbClr val="C0C0C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0511" name="Group 95"/>
            <p:cNvGrpSpPr>
              <a:grpSpLocks/>
            </p:cNvGrpSpPr>
            <p:nvPr/>
          </p:nvGrpSpPr>
          <p:grpSpPr bwMode="auto">
            <a:xfrm>
              <a:off x="4367" y="2812"/>
              <a:ext cx="86" cy="436"/>
              <a:chOff x="1476" y="1677"/>
              <a:chExt cx="198" cy="823"/>
            </a:xfrm>
          </p:grpSpPr>
          <p:sp>
            <p:nvSpPr>
              <p:cNvPr id="60512" name="Rectangle 96"/>
              <p:cNvSpPr>
                <a:spLocks noChangeArrowheads="1"/>
              </p:cNvSpPr>
              <p:nvPr/>
            </p:nvSpPr>
            <p:spPr bwMode="auto">
              <a:xfrm>
                <a:off x="1476" y="1677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13" name="Rectangle 97"/>
              <p:cNvSpPr>
                <a:spLocks noChangeArrowheads="1"/>
              </p:cNvSpPr>
              <p:nvPr/>
            </p:nvSpPr>
            <p:spPr bwMode="auto">
              <a:xfrm>
                <a:off x="1476" y="2470"/>
                <a:ext cx="143" cy="3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14" name="Freeform 98"/>
              <p:cNvSpPr>
                <a:spLocks/>
              </p:cNvSpPr>
              <p:nvPr/>
            </p:nvSpPr>
            <p:spPr bwMode="auto">
              <a:xfrm>
                <a:off x="1617" y="1677"/>
                <a:ext cx="57" cy="822"/>
              </a:xfrm>
              <a:custGeom>
                <a:avLst/>
                <a:gdLst>
                  <a:gd name="T0" fmla="*/ 0 w 57"/>
                  <a:gd name="T1" fmla="*/ 0 h 822"/>
                  <a:gd name="T2" fmla="*/ 0 w 57"/>
                  <a:gd name="T3" fmla="*/ 822 h 822"/>
                  <a:gd name="T4" fmla="*/ 57 w 57"/>
                  <a:gd name="T5" fmla="*/ 737 h 822"/>
                  <a:gd name="T6" fmla="*/ 57 w 57"/>
                  <a:gd name="T7" fmla="*/ 28 h 822"/>
                  <a:gd name="T8" fmla="*/ 0 w 57"/>
                  <a:gd name="T9" fmla="*/ 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22">
                    <a:moveTo>
                      <a:pt x="0" y="0"/>
                    </a:moveTo>
                    <a:lnTo>
                      <a:pt x="0" y="822"/>
                    </a:lnTo>
                    <a:lnTo>
                      <a:pt x="57" y="737"/>
                    </a:lnTo>
                    <a:lnTo>
                      <a:pt x="57" y="2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515" name="Group 99"/>
            <p:cNvGrpSpPr>
              <a:grpSpLocks/>
            </p:cNvGrpSpPr>
            <p:nvPr/>
          </p:nvGrpSpPr>
          <p:grpSpPr bwMode="auto">
            <a:xfrm>
              <a:off x="4622" y="2811"/>
              <a:ext cx="86" cy="438"/>
              <a:chOff x="2156" y="1677"/>
              <a:chExt cx="199" cy="823"/>
            </a:xfrm>
          </p:grpSpPr>
          <p:sp>
            <p:nvSpPr>
              <p:cNvPr id="60516" name="Rectangle 100"/>
              <p:cNvSpPr>
                <a:spLocks noChangeArrowheads="1"/>
              </p:cNvSpPr>
              <p:nvPr/>
            </p:nvSpPr>
            <p:spPr bwMode="auto">
              <a:xfrm>
                <a:off x="2213" y="1677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17" name="Rectangle 101"/>
              <p:cNvSpPr>
                <a:spLocks noChangeArrowheads="1"/>
              </p:cNvSpPr>
              <p:nvPr/>
            </p:nvSpPr>
            <p:spPr bwMode="auto">
              <a:xfrm>
                <a:off x="2213" y="2470"/>
                <a:ext cx="142" cy="3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18" name="Freeform 102"/>
              <p:cNvSpPr>
                <a:spLocks/>
              </p:cNvSpPr>
              <p:nvPr/>
            </p:nvSpPr>
            <p:spPr bwMode="auto">
              <a:xfrm flipH="1">
                <a:off x="2156" y="1677"/>
                <a:ext cx="57" cy="822"/>
              </a:xfrm>
              <a:custGeom>
                <a:avLst/>
                <a:gdLst>
                  <a:gd name="T0" fmla="*/ 0 w 57"/>
                  <a:gd name="T1" fmla="*/ 0 h 822"/>
                  <a:gd name="T2" fmla="*/ 0 w 57"/>
                  <a:gd name="T3" fmla="*/ 822 h 822"/>
                  <a:gd name="T4" fmla="*/ 57 w 57"/>
                  <a:gd name="T5" fmla="*/ 737 h 822"/>
                  <a:gd name="T6" fmla="*/ 57 w 57"/>
                  <a:gd name="T7" fmla="*/ 28 h 822"/>
                  <a:gd name="T8" fmla="*/ 0 w 57"/>
                  <a:gd name="T9" fmla="*/ 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22">
                    <a:moveTo>
                      <a:pt x="0" y="0"/>
                    </a:moveTo>
                    <a:lnTo>
                      <a:pt x="0" y="822"/>
                    </a:lnTo>
                    <a:lnTo>
                      <a:pt x="57" y="737"/>
                    </a:lnTo>
                    <a:lnTo>
                      <a:pt x="57" y="2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519" name="Group 103"/>
            <p:cNvGrpSpPr>
              <a:grpSpLocks/>
            </p:cNvGrpSpPr>
            <p:nvPr/>
          </p:nvGrpSpPr>
          <p:grpSpPr bwMode="auto">
            <a:xfrm>
              <a:off x="4278" y="2756"/>
              <a:ext cx="118" cy="604"/>
              <a:chOff x="1476" y="1677"/>
              <a:chExt cx="198" cy="823"/>
            </a:xfrm>
          </p:grpSpPr>
          <p:sp>
            <p:nvSpPr>
              <p:cNvPr id="60520" name="Rectangle 104"/>
              <p:cNvSpPr>
                <a:spLocks noChangeArrowheads="1"/>
              </p:cNvSpPr>
              <p:nvPr/>
            </p:nvSpPr>
            <p:spPr bwMode="auto">
              <a:xfrm>
                <a:off x="1476" y="1677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21" name="Rectangle 105"/>
              <p:cNvSpPr>
                <a:spLocks noChangeArrowheads="1"/>
              </p:cNvSpPr>
              <p:nvPr/>
            </p:nvSpPr>
            <p:spPr bwMode="auto">
              <a:xfrm>
                <a:off x="1476" y="2470"/>
                <a:ext cx="143" cy="3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22" name="Freeform 106"/>
              <p:cNvSpPr>
                <a:spLocks/>
              </p:cNvSpPr>
              <p:nvPr/>
            </p:nvSpPr>
            <p:spPr bwMode="auto">
              <a:xfrm>
                <a:off x="1617" y="1677"/>
                <a:ext cx="57" cy="822"/>
              </a:xfrm>
              <a:custGeom>
                <a:avLst/>
                <a:gdLst>
                  <a:gd name="T0" fmla="*/ 0 w 57"/>
                  <a:gd name="T1" fmla="*/ 0 h 822"/>
                  <a:gd name="T2" fmla="*/ 0 w 57"/>
                  <a:gd name="T3" fmla="*/ 822 h 822"/>
                  <a:gd name="T4" fmla="*/ 57 w 57"/>
                  <a:gd name="T5" fmla="*/ 737 h 822"/>
                  <a:gd name="T6" fmla="*/ 57 w 57"/>
                  <a:gd name="T7" fmla="*/ 28 h 822"/>
                  <a:gd name="T8" fmla="*/ 0 w 57"/>
                  <a:gd name="T9" fmla="*/ 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22">
                    <a:moveTo>
                      <a:pt x="0" y="0"/>
                    </a:moveTo>
                    <a:lnTo>
                      <a:pt x="0" y="822"/>
                    </a:lnTo>
                    <a:lnTo>
                      <a:pt x="57" y="737"/>
                    </a:lnTo>
                    <a:lnTo>
                      <a:pt x="57" y="2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523" name="Group 107"/>
            <p:cNvGrpSpPr>
              <a:grpSpLocks/>
            </p:cNvGrpSpPr>
            <p:nvPr/>
          </p:nvGrpSpPr>
          <p:grpSpPr bwMode="auto">
            <a:xfrm>
              <a:off x="4675" y="2755"/>
              <a:ext cx="120" cy="606"/>
              <a:chOff x="2156" y="1677"/>
              <a:chExt cx="199" cy="823"/>
            </a:xfrm>
          </p:grpSpPr>
          <p:sp>
            <p:nvSpPr>
              <p:cNvPr id="60524" name="Rectangle 108"/>
              <p:cNvSpPr>
                <a:spLocks noChangeArrowheads="1"/>
              </p:cNvSpPr>
              <p:nvPr/>
            </p:nvSpPr>
            <p:spPr bwMode="auto">
              <a:xfrm>
                <a:off x="2213" y="1677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25" name="Rectangle 109"/>
              <p:cNvSpPr>
                <a:spLocks noChangeArrowheads="1"/>
              </p:cNvSpPr>
              <p:nvPr/>
            </p:nvSpPr>
            <p:spPr bwMode="auto">
              <a:xfrm>
                <a:off x="2213" y="2470"/>
                <a:ext cx="142" cy="3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26" name="Freeform 110"/>
              <p:cNvSpPr>
                <a:spLocks/>
              </p:cNvSpPr>
              <p:nvPr/>
            </p:nvSpPr>
            <p:spPr bwMode="auto">
              <a:xfrm flipH="1">
                <a:off x="2156" y="1677"/>
                <a:ext cx="57" cy="822"/>
              </a:xfrm>
              <a:custGeom>
                <a:avLst/>
                <a:gdLst>
                  <a:gd name="T0" fmla="*/ 0 w 57"/>
                  <a:gd name="T1" fmla="*/ 0 h 822"/>
                  <a:gd name="T2" fmla="*/ 0 w 57"/>
                  <a:gd name="T3" fmla="*/ 822 h 822"/>
                  <a:gd name="T4" fmla="*/ 57 w 57"/>
                  <a:gd name="T5" fmla="*/ 737 h 822"/>
                  <a:gd name="T6" fmla="*/ 57 w 57"/>
                  <a:gd name="T7" fmla="*/ 28 h 822"/>
                  <a:gd name="T8" fmla="*/ 0 w 57"/>
                  <a:gd name="T9" fmla="*/ 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22">
                    <a:moveTo>
                      <a:pt x="0" y="0"/>
                    </a:moveTo>
                    <a:lnTo>
                      <a:pt x="0" y="822"/>
                    </a:lnTo>
                    <a:lnTo>
                      <a:pt x="57" y="737"/>
                    </a:lnTo>
                    <a:lnTo>
                      <a:pt x="57" y="2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0527" name="Rectangle 111"/>
            <p:cNvSpPr>
              <a:spLocks noChangeArrowheads="1"/>
            </p:cNvSpPr>
            <p:nvPr/>
          </p:nvSpPr>
          <p:spPr bwMode="auto">
            <a:xfrm>
              <a:off x="3914" y="2699"/>
              <a:ext cx="141" cy="79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28" name="Rectangle 112"/>
            <p:cNvSpPr>
              <a:spLocks noChangeArrowheads="1"/>
            </p:cNvSpPr>
            <p:nvPr/>
          </p:nvSpPr>
          <p:spPr bwMode="auto">
            <a:xfrm>
              <a:off x="4055" y="2699"/>
              <a:ext cx="28" cy="79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29" name="Rectangle 113"/>
            <p:cNvSpPr>
              <a:spLocks noChangeArrowheads="1"/>
            </p:cNvSpPr>
            <p:nvPr/>
          </p:nvSpPr>
          <p:spPr bwMode="auto">
            <a:xfrm>
              <a:off x="4084" y="2699"/>
              <a:ext cx="141" cy="79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30" name="Rectangle 114"/>
            <p:cNvSpPr>
              <a:spLocks noChangeArrowheads="1"/>
            </p:cNvSpPr>
            <p:nvPr/>
          </p:nvSpPr>
          <p:spPr bwMode="auto">
            <a:xfrm>
              <a:off x="3914" y="3492"/>
              <a:ext cx="313" cy="2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0531" name="Group 115"/>
            <p:cNvGrpSpPr>
              <a:grpSpLocks/>
            </p:cNvGrpSpPr>
            <p:nvPr/>
          </p:nvGrpSpPr>
          <p:grpSpPr bwMode="auto">
            <a:xfrm>
              <a:off x="3602" y="2699"/>
              <a:ext cx="313" cy="821"/>
              <a:chOff x="1306" y="2699"/>
              <a:chExt cx="313" cy="821"/>
            </a:xfrm>
          </p:grpSpPr>
          <p:sp>
            <p:nvSpPr>
              <p:cNvPr id="60532" name="Rectangle 116"/>
              <p:cNvSpPr>
                <a:spLocks noChangeArrowheads="1"/>
              </p:cNvSpPr>
              <p:nvPr/>
            </p:nvSpPr>
            <p:spPr bwMode="auto">
              <a:xfrm>
                <a:off x="1306" y="2699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33" name="Rectangle 117"/>
              <p:cNvSpPr>
                <a:spLocks noChangeArrowheads="1"/>
              </p:cNvSpPr>
              <p:nvPr/>
            </p:nvSpPr>
            <p:spPr bwMode="auto">
              <a:xfrm>
                <a:off x="1447" y="2699"/>
                <a:ext cx="28" cy="79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34" name="Rectangle 118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35" name="Rectangle 119"/>
              <p:cNvSpPr>
                <a:spLocks noChangeArrowheads="1"/>
              </p:cNvSpPr>
              <p:nvPr/>
            </p:nvSpPr>
            <p:spPr bwMode="auto">
              <a:xfrm>
                <a:off x="1306" y="3492"/>
                <a:ext cx="313" cy="2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536" name="Group 120"/>
            <p:cNvGrpSpPr>
              <a:grpSpLocks/>
            </p:cNvGrpSpPr>
            <p:nvPr/>
          </p:nvGrpSpPr>
          <p:grpSpPr bwMode="auto">
            <a:xfrm>
              <a:off x="3290" y="2699"/>
              <a:ext cx="313" cy="821"/>
              <a:chOff x="1306" y="2699"/>
              <a:chExt cx="313" cy="821"/>
            </a:xfrm>
          </p:grpSpPr>
          <p:sp>
            <p:nvSpPr>
              <p:cNvPr id="60537" name="Rectangle 121"/>
              <p:cNvSpPr>
                <a:spLocks noChangeArrowheads="1"/>
              </p:cNvSpPr>
              <p:nvPr/>
            </p:nvSpPr>
            <p:spPr bwMode="auto">
              <a:xfrm>
                <a:off x="1306" y="2699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38" name="Rectangle 122"/>
              <p:cNvSpPr>
                <a:spLocks noChangeArrowheads="1"/>
              </p:cNvSpPr>
              <p:nvPr/>
            </p:nvSpPr>
            <p:spPr bwMode="auto">
              <a:xfrm>
                <a:off x="1447" y="2699"/>
                <a:ext cx="28" cy="79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39" name="Rectangle 123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40" name="Rectangle 124"/>
              <p:cNvSpPr>
                <a:spLocks noChangeArrowheads="1"/>
              </p:cNvSpPr>
              <p:nvPr/>
            </p:nvSpPr>
            <p:spPr bwMode="auto">
              <a:xfrm>
                <a:off x="1306" y="3492"/>
                <a:ext cx="313" cy="2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541" name="Group 125"/>
            <p:cNvGrpSpPr>
              <a:grpSpLocks/>
            </p:cNvGrpSpPr>
            <p:nvPr/>
          </p:nvGrpSpPr>
          <p:grpSpPr bwMode="auto">
            <a:xfrm>
              <a:off x="5445" y="2699"/>
              <a:ext cx="313" cy="821"/>
              <a:chOff x="1306" y="2699"/>
              <a:chExt cx="313" cy="821"/>
            </a:xfrm>
          </p:grpSpPr>
          <p:sp>
            <p:nvSpPr>
              <p:cNvPr id="60542" name="Rectangle 126"/>
              <p:cNvSpPr>
                <a:spLocks noChangeArrowheads="1"/>
              </p:cNvSpPr>
              <p:nvPr/>
            </p:nvSpPr>
            <p:spPr bwMode="auto">
              <a:xfrm>
                <a:off x="1306" y="2699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43" name="Rectangle 127"/>
              <p:cNvSpPr>
                <a:spLocks noChangeArrowheads="1"/>
              </p:cNvSpPr>
              <p:nvPr/>
            </p:nvSpPr>
            <p:spPr bwMode="auto">
              <a:xfrm>
                <a:off x="1447" y="2699"/>
                <a:ext cx="28" cy="79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44" name="Rectangle 128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45" name="Rectangle 129"/>
              <p:cNvSpPr>
                <a:spLocks noChangeArrowheads="1"/>
              </p:cNvSpPr>
              <p:nvPr/>
            </p:nvSpPr>
            <p:spPr bwMode="auto">
              <a:xfrm>
                <a:off x="1306" y="3492"/>
                <a:ext cx="313" cy="2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546" name="Group 130"/>
            <p:cNvGrpSpPr>
              <a:grpSpLocks/>
            </p:cNvGrpSpPr>
            <p:nvPr/>
          </p:nvGrpSpPr>
          <p:grpSpPr bwMode="auto">
            <a:xfrm>
              <a:off x="5133" y="2699"/>
              <a:ext cx="313" cy="821"/>
              <a:chOff x="1306" y="2699"/>
              <a:chExt cx="313" cy="821"/>
            </a:xfrm>
          </p:grpSpPr>
          <p:sp>
            <p:nvSpPr>
              <p:cNvPr id="60547" name="Rectangle 131"/>
              <p:cNvSpPr>
                <a:spLocks noChangeArrowheads="1"/>
              </p:cNvSpPr>
              <p:nvPr/>
            </p:nvSpPr>
            <p:spPr bwMode="auto">
              <a:xfrm>
                <a:off x="1306" y="2699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48" name="Rectangle 132"/>
              <p:cNvSpPr>
                <a:spLocks noChangeArrowheads="1"/>
              </p:cNvSpPr>
              <p:nvPr/>
            </p:nvSpPr>
            <p:spPr bwMode="auto">
              <a:xfrm>
                <a:off x="1447" y="2699"/>
                <a:ext cx="28" cy="79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49" name="Rectangle 133"/>
              <p:cNvSpPr>
                <a:spLocks noChangeArrowheads="1"/>
              </p:cNvSpPr>
              <p:nvPr/>
            </p:nvSpPr>
            <p:spPr bwMode="auto">
              <a:xfrm>
                <a:off x="1476" y="2699"/>
                <a:ext cx="141" cy="79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550" name="Rectangle 134"/>
              <p:cNvSpPr>
                <a:spLocks noChangeArrowheads="1"/>
              </p:cNvSpPr>
              <p:nvPr/>
            </p:nvSpPr>
            <p:spPr bwMode="auto">
              <a:xfrm>
                <a:off x="1306" y="3492"/>
                <a:ext cx="313" cy="2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0551" name="Rectangle 135"/>
            <p:cNvSpPr>
              <a:spLocks noChangeArrowheads="1"/>
            </p:cNvSpPr>
            <p:nvPr/>
          </p:nvSpPr>
          <p:spPr bwMode="auto">
            <a:xfrm>
              <a:off x="4821" y="2699"/>
              <a:ext cx="141" cy="79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52" name="Rectangle 136"/>
            <p:cNvSpPr>
              <a:spLocks noChangeArrowheads="1"/>
            </p:cNvSpPr>
            <p:nvPr/>
          </p:nvSpPr>
          <p:spPr bwMode="auto">
            <a:xfrm>
              <a:off x="4962" y="2699"/>
              <a:ext cx="28" cy="79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53" name="Rectangle 137"/>
            <p:cNvSpPr>
              <a:spLocks noChangeArrowheads="1"/>
            </p:cNvSpPr>
            <p:nvPr/>
          </p:nvSpPr>
          <p:spPr bwMode="auto">
            <a:xfrm>
              <a:off x="4991" y="2699"/>
              <a:ext cx="141" cy="793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54" name="Rectangle 138"/>
            <p:cNvSpPr>
              <a:spLocks noChangeArrowheads="1"/>
            </p:cNvSpPr>
            <p:nvPr/>
          </p:nvSpPr>
          <p:spPr bwMode="auto">
            <a:xfrm>
              <a:off x="4821" y="3492"/>
              <a:ext cx="313" cy="2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55" name="Freeform 139"/>
            <p:cNvSpPr>
              <a:spLocks/>
            </p:cNvSpPr>
            <p:nvPr/>
          </p:nvSpPr>
          <p:spPr bwMode="auto">
            <a:xfrm>
              <a:off x="4225" y="2699"/>
              <a:ext cx="57" cy="822"/>
            </a:xfrm>
            <a:custGeom>
              <a:avLst/>
              <a:gdLst>
                <a:gd name="T0" fmla="*/ 0 w 57"/>
                <a:gd name="T1" fmla="*/ 0 h 822"/>
                <a:gd name="T2" fmla="*/ 0 w 57"/>
                <a:gd name="T3" fmla="*/ 822 h 822"/>
                <a:gd name="T4" fmla="*/ 57 w 57"/>
                <a:gd name="T5" fmla="*/ 737 h 822"/>
                <a:gd name="T6" fmla="*/ 57 w 57"/>
                <a:gd name="T7" fmla="*/ 28 h 822"/>
                <a:gd name="T8" fmla="*/ 0 w 57"/>
                <a:gd name="T9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22">
                  <a:moveTo>
                    <a:pt x="0" y="0"/>
                  </a:moveTo>
                  <a:lnTo>
                    <a:pt x="0" y="822"/>
                  </a:lnTo>
                  <a:lnTo>
                    <a:pt x="57" y="737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56" name="Freeform 140"/>
            <p:cNvSpPr>
              <a:spLocks/>
            </p:cNvSpPr>
            <p:nvPr/>
          </p:nvSpPr>
          <p:spPr bwMode="auto">
            <a:xfrm flipH="1">
              <a:off x="4764" y="2699"/>
              <a:ext cx="57" cy="822"/>
            </a:xfrm>
            <a:custGeom>
              <a:avLst/>
              <a:gdLst>
                <a:gd name="T0" fmla="*/ 0 w 57"/>
                <a:gd name="T1" fmla="*/ 0 h 822"/>
                <a:gd name="T2" fmla="*/ 0 w 57"/>
                <a:gd name="T3" fmla="*/ 822 h 822"/>
                <a:gd name="T4" fmla="*/ 57 w 57"/>
                <a:gd name="T5" fmla="*/ 737 h 822"/>
                <a:gd name="T6" fmla="*/ 57 w 57"/>
                <a:gd name="T7" fmla="*/ 28 h 822"/>
                <a:gd name="T8" fmla="*/ 0 w 57"/>
                <a:gd name="T9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22">
                  <a:moveTo>
                    <a:pt x="0" y="0"/>
                  </a:moveTo>
                  <a:lnTo>
                    <a:pt x="0" y="822"/>
                  </a:lnTo>
                  <a:lnTo>
                    <a:pt x="57" y="737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557" name="Group 141"/>
          <p:cNvGrpSpPr>
            <a:grpSpLocks/>
          </p:cNvGrpSpPr>
          <p:nvPr/>
        </p:nvGrpSpPr>
        <p:grpSpPr bwMode="auto">
          <a:xfrm>
            <a:off x="4997450" y="458788"/>
            <a:ext cx="4321175" cy="1887537"/>
            <a:chOff x="3290" y="1451"/>
            <a:chExt cx="2468" cy="1078"/>
          </a:xfrm>
        </p:grpSpPr>
        <p:sp>
          <p:nvSpPr>
            <p:cNvPr id="60558" name="Rectangle 142"/>
            <p:cNvSpPr>
              <a:spLocks noChangeArrowheads="1"/>
            </p:cNvSpPr>
            <p:nvPr/>
          </p:nvSpPr>
          <p:spPr bwMode="auto">
            <a:xfrm>
              <a:off x="3290" y="1451"/>
              <a:ext cx="2466" cy="568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59" name="Rectangle 143" descr="ひし形 (点)"/>
            <p:cNvSpPr>
              <a:spLocks noChangeArrowheads="1"/>
            </p:cNvSpPr>
            <p:nvPr/>
          </p:nvSpPr>
          <p:spPr bwMode="auto">
            <a:xfrm>
              <a:off x="3290" y="2018"/>
              <a:ext cx="2466" cy="511"/>
            </a:xfrm>
            <a:prstGeom prst="rect">
              <a:avLst/>
            </a:prstGeom>
            <a:pattFill prst="dotDmnd">
              <a:fgClr>
                <a:srgbClr val="C0C0C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60" name="Rectangle 144"/>
            <p:cNvSpPr>
              <a:spLocks noChangeArrowheads="1"/>
            </p:cNvSpPr>
            <p:nvPr/>
          </p:nvSpPr>
          <p:spPr bwMode="auto">
            <a:xfrm>
              <a:off x="4367" y="1678"/>
              <a:ext cx="61" cy="420"/>
            </a:xfrm>
            <a:prstGeom prst="rect">
              <a:avLst/>
            </a:prstGeom>
            <a:solidFill>
              <a:srgbClr val="66FF66">
                <a:alpha val="8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61" name="Rectangle 145"/>
            <p:cNvSpPr>
              <a:spLocks noChangeArrowheads="1"/>
            </p:cNvSpPr>
            <p:nvPr/>
          </p:nvSpPr>
          <p:spPr bwMode="auto">
            <a:xfrm>
              <a:off x="4367" y="2098"/>
              <a:ext cx="62" cy="1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62" name="Freeform 146"/>
            <p:cNvSpPr>
              <a:spLocks/>
            </p:cNvSpPr>
            <p:nvPr/>
          </p:nvSpPr>
          <p:spPr bwMode="auto">
            <a:xfrm>
              <a:off x="4428" y="1678"/>
              <a:ext cx="25" cy="435"/>
            </a:xfrm>
            <a:custGeom>
              <a:avLst/>
              <a:gdLst>
                <a:gd name="T0" fmla="*/ 0 w 57"/>
                <a:gd name="T1" fmla="*/ 0 h 822"/>
                <a:gd name="T2" fmla="*/ 0 w 57"/>
                <a:gd name="T3" fmla="*/ 822 h 822"/>
                <a:gd name="T4" fmla="*/ 57 w 57"/>
                <a:gd name="T5" fmla="*/ 737 h 822"/>
                <a:gd name="T6" fmla="*/ 57 w 57"/>
                <a:gd name="T7" fmla="*/ 28 h 822"/>
                <a:gd name="T8" fmla="*/ 0 w 57"/>
                <a:gd name="T9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22">
                  <a:moveTo>
                    <a:pt x="0" y="0"/>
                  </a:moveTo>
                  <a:lnTo>
                    <a:pt x="0" y="822"/>
                  </a:lnTo>
                  <a:lnTo>
                    <a:pt x="57" y="737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63" name="Rectangle 147"/>
            <p:cNvSpPr>
              <a:spLocks noChangeArrowheads="1"/>
            </p:cNvSpPr>
            <p:nvPr/>
          </p:nvSpPr>
          <p:spPr bwMode="auto">
            <a:xfrm>
              <a:off x="4647" y="1677"/>
              <a:ext cx="61" cy="422"/>
            </a:xfrm>
            <a:prstGeom prst="rect">
              <a:avLst/>
            </a:prstGeom>
            <a:solidFill>
              <a:srgbClr val="66FF66">
                <a:alpha val="8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64" name="Rectangle 148"/>
            <p:cNvSpPr>
              <a:spLocks noChangeArrowheads="1"/>
            </p:cNvSpPr>
            <p:nvPr/>
          </p:nvSpPr>
          <p:spPr bwMode="auto">
            <a:xfrm>
              <a:off x="4647" y="2099"/>
              <a:ext cx="61" cy="1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65" name="Freeform 149"/>
            <p:cNvSpPr>
              <a:spLocks/>
            </p:cNvSpPr>
            <p:nvPr/>
          </p:nvSpPr>
          <p:spPr bwMode="auto">
            <a:xfrm flipH="1">
              <a:off x="4622" y="1677"/>
              <a:ext cx="25" cy="437"/>
            </a:xfrm>
            <a:custGeom>
              <a:avLst/>
              <a:gdLst>
                <a:gd name="T0" fmla="*/ 0 w 57"/>
                <a:gd name="T1" fmla="*/ 0 h 822"/>
                <a:gd name="T2" fmla="*/ 0 w 57"/>
                <a:gd name="T3" fmla="*/ 822 h 822"/>
                <a:gd name="T4" fmla="*/ 57 w 57"/>
                <a:gd name="T5" fmla="*/ 737 h 822"/>
                <a:gd name="T6" fmla="*/ 57 w 57"/>
                <a:gd name="T7" fmla="*/ 28 h 822"/>
                <a:gd name="T8" fmla="*/ 0 w 57"/>
                <a:gd name="T9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22">
                  <a:moveTo>
                    <a:pt x="0" y="0"/>
                  </a:moveTo>
                  <a:lnTo>
                    <a:pt x="0" y="822"/>
                  </a:lnTo>
                  <a:lnTo>
                    <a:pt x="57" y="737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66" name="Rectangle 150"/>
            <p:cNvSpPr>
              <a:spLocks noChangeArrowheads="1"/>
            </p:cNvSpPr>
            <p:nvPr/>
          </p:nvSpPr>
          <p:spPr bwMode="auto">
            <a:xfrm>
              <a:off x="4278" y="1622"/>
              <a:ext cx="84" cy="582"/>
            </a:xfrm>
            <a:prstGeom prst="rect">
              <a:avLst/>
            </a:prstGeom>
            <a:solidFill>
              <a:srgbClr val="66FF66">
                <a:alpha val="8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67" name="Rectangle 151"/>
            <p:cNvSpPr>
              <a:spLocks noChangeArrowheads="1"/>
            </p:cNvSpPr>
            <p:nvPr/>
          </p:nvSpPr>
          <p:spPr bwMode="auto">
            <a:xfrm>
              <a:off x="4278" y="2204"/>
              <a:ext cx="85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68" name="Freeform 152"/>
            <p:cNvSpPr>
              <a:spLocks/>
            </p:cNvSpPr>
            <p:nvPr/>
          </p:nvSpPr>
          <p:spPr bwMode="auto">
            <a:xfrm>
              <a:off x="4362" y="1622"/>
              <a:ext cx="34" cy="603"/>
            </a:xfrm>
            <a:custGeom>
              <a:avLst/>
              <a:gdLst>
                <a:gd name="T0" fmla="*/ 0 w 57"/>
                <a:gd name="T1" fmla="*/ 0 h 822"/>
                <a:gd name="T2" fmla="*/ 0 w 57"/>
                <a:gd name="T3" fmla="*/ 822 h 822"/>
                <a:gd name="T4" fmla="*/ 57 w 57"/>
                <a:gd name="T5" fmla="*/ 737 h 822"/>
                <a:gd name="T6" fmla="*/ 57 w 57"/>
                <a:gd name="T7" fmla="*/ 28 h 822"/>
                <a:gd name="T8" fmla="*/ 0 w 57"/>
                <a:gd name="T9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22">
                  <a:moveTo>
                    <a:pt x="0" y="0"/>
                  </a:moveTo>
                  <a:lnTo>
                    <a:pt x="0" y="822"/>
                  </a:lnTo>
                  <a:lnTo>
                    <a:pt x="57" y="737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69" name="Rectangle 153"/>
            <p:cNvSpPr>
              <a:spLocks noChangeArrowheads="1"/>
            </p:cNvSpPr>
            <p:nvPr/>
          </p:nvSpPr>
          <p:spPr bwMode="auto">
            <a:xfrm>
              <a:off x="4709" y="1621"/>
              <a:ext cx="85" cy="584"/>
            </a:xfrm>
            <a:prstGeom prst="rect">
              <a:avLst/>
            </a:prstGeom>
            <a:solidFill>
              <a:srgbClr val="66FF66">
                <a:alpha val="8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70" name="Rectangle 154"/>
            <p:cNvSpPr>
              <a:spLocks noChangeArrowheads="1"/>
            </p:cNvSpPr>
            <p:nvPr/>
          </p:nvSpPr>
          <p:spPr bwMode="auto">
            <a:xfrm>
              <a:off x="4709" y="2205"/>
              <a:ext cx="86" cy="2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71" name="Freeform 155"/>
            <p:cNvSpPr>
              <a:spLocks/>
            </p:cNvSpPr>
            <p:nvPr/>
          </p:nvSpPr>
          <p:spPr bwMode="auto">
            <a:xfrm flipH="1">
              <a:off x="4675" y="1621"/>
              <a:ext cx="34" cy="605"/>
            </a:xfrm>
            <a:custGeom>
              <a:avLst/>
              <a:gdLst>
                <a:gd name="T0" fmla="*/ 0 w 57"/>
                <a:gd name="T1" fmla="*/ 0 h 822"/>
                <a:gd name="T2" fmla="*/ 0 w 57"/>
                <a:gd name="T3" fmla="*/ 822 h 822"/>
                <a:gd name="T4" fmla="*/ 57 w 57"/>
                <a:gd name="T5" fmla="*/ 737 h 822"/>
                <a:gd name="T6" fmla="*/ 57 w 57"/>
                <a:gd name="T7" fmla="*/ 28 h 822"/>
                <a:gd name="T8" fmla="*/ 0 w 57"/>
                <a:gd name="T9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22">
                  <a:moveTo>
                    <a:pt x="0" y="0"/>
                  </a:moveTo>
                  <a:lnTo>
                    <a:pt x="0" y="822"/>
                  </a:lnTo>
                  <a:lnTo>
                    <a:pt x="57" y="737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72" name="Rectangle 156"/>
            <p:cNvSpPr>
              <a:spLocks noChangeArrowheads="1"/>
            </p:cNvSpPr>
            <p:nvPr/>
          </p:nvSpPr>
          <p:spPr bwMode="auto">
            <a:xfrm>
              <a:off x="3914" y="1565"/>
              <a:ext cx="141" cy="793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73" name="Rectangle 157"/>
            <p:cNvSpPr>
              <a:spLocks noChangeArrowheads="1"/>
            </p:cNvSpPr>
            <p:nvPr/>
          </p:nvSpPr>
          <p:spPr bwMode="auto">
            <a:xfrm>
              <a:off x="4055" y="1565"/>
              <a:ext cx="28" cy="793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74" name="Rectangle 158"/>
            <p:cNvSpPr>
              <a:spLocks noChangeArrowheads="1"/>
            </p:cNvSpPr>
            <p:nvPr/>
          </p:nvSpPr>
          <p:spPr bwMode="auto">
            <a:xfrm>
              <a:off x="4084" y="1565"/>
              <a:ext cx="141" cy="793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75" name="Rectangle 159"/>
            <p:cNvSpPr>
              <a:spLocks noChangeArrowheads="1"/>
            </p:cNvSpPr>
            <p:nvPr/>
          </p:nvSpPr>
          <p:spPr bwMode="auto">
            <a:xfrm>
              <a:off x="3914" y="2358"/>
              <a:ext cx="313" cy="2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76" name="Rectangle 160"/>
            <p:cNvSpPr>
              <a:spLocks noChangeArrowheads="1"/>
            </p:cNvSpPr>
            <p:nvPr/>
          </p:nvSpPr>
          <p:spPr bwMode="auto">
            <a:xfrm>
              <a:off x="3602" y="1565"/>
              <a:ext cx="141" cy="793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77" name="Rectangle 161"/>
            <p:cNvSpPr>
              <a:spLocks noChangeArrowheads="1"/>
            </p:cNvSpPr>
            <p:nvPr/>
          </p:nvSpPr>
          <p:spPr bwMode="auto">
            <a:xfrm>
              <a:off x="3743" y="1565"/>
              <a:ext cx="28" cy="793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78" name="Rectangle 162"/>
            <p:cNvSpPr>
              <a:spLocks noChangeArrowheads="1"/>
            </p:cNvSpPr>
            <p:nvPr/>
          </p:nvSpPr>
          <p:spPr bwMode="auto">
            <a:xfrm>
              <a:off x="3772" y="1565"/>
              <a:ext cx="141" cy="793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79" name="Rectangle 163"/>
            <p:cNvSpPr>
              <a:spLocks noChangeArrowheads="1"/>
            </p:cNvSpPr>
            <p:nvPr/>
          </p:nvSpPr>
          <p:spPr bwMode="auto">
            <a:xfrm>
              <a:off x="3602" y="2358"/>
              <a:ext cx="313" cy="2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80" name="Rectangle 164"/>
            <p:cNvSpPr>
              <a:spLocks noChangeArrowheads="1"/>
            </p:cNvSpPr>
            <p:nvPr/>
          </p:nvSpPr>
          <p:spPr bwMode="auto">
            <a:xfrm>
              <a:off x="3290" y="1565"/>
              <a:ext cx="141" cy="793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81" name="Rectangle 165"/>
            <p:cNvSpPr>
              <a:spLocks noChangeArrowheads="1"/>
            </p:cNvSpPr>
            <p:nvPr/>
          </p:nvSpPr>
          <p:spPr bwMode="auto">
            <a:xfrm>
              <a:off x="3431" y="1565"/>
              <a:ext cx="28" cy="793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82" name="Rectangle 166"/>
            <p:cNvSpPr>
              <a:spLocks noChangeArrowheads="1"/>
            </p:cNvSpPr>
            <p:nvPr/>
          </p:nvSpPr>
          <p:spPr bwMode="auto">
            <a:xfrm>
              <a:off x="3460" y="1565"/>
              <a:ext cx="141" cy="793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83" name="Rectangle 167"/>
            <p:cNvSpPr>
              <a:spLocks noChangeArrowheads="1"/>
            </p:cNvSpPr>
            <p:nvPr/>
          </p:nvSpPr>
          <p:spPr bwMode="auto">
            <a:xfrm>
              <a:off x="3290" y="2358"/>
              <a:ext cx="313" cy="2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84" name="Rectangle 168"/>
            <p:cNvSpPr>
              <a:spLocks noChangeArrowheads="1"/>
            </p:cNvSpPr>
            <p:nvPr/>
          </p:nvSpPr>
          <p:spPr bwMode="auto">
            <a:xfrm>
              <a:off x="5445" y="1565"/>
              <a:ext cx="141" cy="793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85" name="Rectangle 169"/>
            <p:cNvSpPr>
              <a:spLocks noChangeArrowheads="1"/>
            </p:cNvSpPr>
            <p:nvPr/>
          </p:nvSpPr>
          <p:spPr bwMode="auto">
            <a:xfrm>
              <a:off x="5586" y="1565"/>
              <a:ext cx="28" cy="793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86" name="Rectangle 170"/>
            <p:cNvSpPr>
              <a:spLocks noChangeArrowheads="1"/>
            </p:cNvSpPr>
            <p:nvPr/>
          </p:nvSpPr>
          <p:spPr bwMode="auto">
            <a:xfrm>
              <a:off x="5615" y="1565"/>
              <a:ext cx="141" cy="793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87" name="Rectangle 171"/>
            <p:cNvSpPr>
              <a:spLocks noChangeArrowheads="1"/>
            </p:cNvSpPr>
            <p:nvPr/>
          </p:nvSpPr>
          <p:spPr bwMode="auto">
            <a:xfrm>
              <a:off x="5445" y="2358"/>
              <a:ext cx="313" cy="2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88" name="Rectangle 172"/>
            <p:cNvSpPr>
              <a:spLocks noChangeArrowheads="1"/>
            </p:cNvSpPr>
            <p:nvPr/>
          </p:nvSpPr>
          <p:spPr bwMode="auto">
            <a:xfrm>
              <a:off x="5133" y="1565"/>
              <a:ext cx="141" cy="793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89" name="Rectangle 173"/>
            <p:cNvSpPr>
              <a:spLocks noChangeArrowheads="1"/>
            </p:cNvSpPr>
            <p:nvPr/>
          </p:nvSpPr>
          <p:spPr bwMode="auto">
            <a:xfrm>
              <a:off x="5274" y="1565"/>
              <a:ext cx="28" cy="793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90" name="Rectangle 174"/>
            <p:cNvSpPr>
              <a:spLocks noChangeArrowheads="1"/>
            </p:cNvSpPr>
            <p:nvPr/>
          </p:nvSpPr>
          <p:spPr bwMode="auto">
            <a:xfrm>
              <a:off x="5303" y="1565"/>
              <a:ext cx="141" cy="793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91" name="Rectangle 175"/>
            <p:cNvSpPr>
              <a:spLocks noChangeArrowheads="1"/>
            </p:cNvSpPr>
            <p:nvPr/>
          </p:nvSpPr>
          <p:spPr bwMode="auto">
            <a:xfrm>
              <a:off x="5133" y="2358"/>
              <a:ext cx="313" cy="2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92" name="Rectangle 176"/>
            <p:cNvSpPr>
              <a:spLocks noChangeArrowheads="1"/>
            </p:cNvSpPr>
            <p:nvPr/>
          </p:nvSpPr>
          <p:spPr bwMode="auto">
            <a:xfrm>
              <a:off x="4821" y="1565"/>
              <a:ext cx="141" cy="793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93" name="Rectangle 177"/>
            <p:cNvSpPr>
              <a:spLocks noChangeArrowheads="1"/>
            </p:cNvSpPr>
            <p:nvPr/>
          </p:nvSpPr>
          <p:spPr bwMode="auto">
            <a:xfrm>
              <a:off x="4962" y="1565"/>
              <a:ext cx="28" cy="793"/>
            </a:xfrm>
            <a:prstGeom prst="rect">
              <a:avLst/>
            </a:pr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94" name="Rectangle 178"/>
            <p:cNvSpPr>
              <a:spLocks noChangeArrowheads="1"/>
            </p:cNvSpPr>
            <p:nvPr/>
          </p:nvSpPr>
          <p:spPr bwMode="auto">
            <a:xfrm>
              <a:off x="4991" y="1565"/>
              <a:ext cx="141" cy="793"/>
            </a:xfrm>
            <a:prstGeom prst="rect">
              <a:avLst/>
            </a:prstGeom>
            <a:solidFill>
              <a:srgbClr val="66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95" name="Rectangle 179"/>
            <p:cNvSpPr>
              <a:spLocks noChangeArrowheads="1"/>
            </p:cNvSpPr>
            <p:nvPr/>
          </p:nvSpPr>
          <p:spPr bwMode="auto">
            <a:xfrm>
              <a:off x="4821" y="2358"/>
              <a:ext cx="313" cy="2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96" name="Freeform 180"/>
            <p:cNvSpPr>
              <a:spLocks/>
            </p:cNvSpPr>
            <p:nvPr/>
          </p:nvSpPr>
          <p:spPr bwMode="auto">
            <a:xfrm>
              <a:off x="4225" y="1565"/>
              <a:ext cx="57" cy="822"/>
            </a:xfrm>
            <a:custGeom>
              <a:avLst/>
              <a:gdLst>
                <a:gd name="T0" fmla="*/ 0 w 57"/>
                <a:gd name="T1" fmla="*/ 0 h 822"/>
                <a:gd name="T2" fmla="*/ 0 w 57"/>
                <a:gd name="T3" fmla="*/ 822 h 822"/>
                <a:gd name="T4" fmla="*/ 57 w 57"/>
                <a:gd name="T5" fmla="*/ 737 h 822"/>
                <a:gd name="T6" fmla="*/ 57 w 57"/>
                <a:gd name="T7" fmla="*/ 28 h 822"/>
                <a:gd name="T8" fmla="*/ 0 w 57"/>
                <a:gd name="T9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22">
                  <a:moveTo>
                    <a:pt x="0" y="0"/>
                  </a:moveTo>
                  <a:lnTo>
                    <a:pt x="0" y="822"/>
                  </a:lnTo>
                  <a:lnTo>
                    <a:pt x="57" y="737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97" name="Freeform 181"/>
            <p:cNvSpPr>
              <a:spLocks/>
            </p:cNvSpPr>
            <p:nvPr/>
          </p:nvSpPr>
          <p:spPr bwMode="auto">
            <a:xfrm flipH="1">
              <a:off x="4764" y="1565"/>
              <a:ext cx="57" cy="822"/>
            </a:xfrm>
            <a:custGeom>
              <a:avLst/>
              <a:gdLst>
                <a:gd name="T0" fmla="*/ 0 w 57"/>
                <a:gd name="T1" fmla="*/ 0 h 822"/>
                <a:gd name="T2" fmla="*/ 0 w 57"/>
                <a:gd name="T3" fmla="*/ 822 h 822"/>
                <a:gd name="T4" fmla="*/ 57 w 57"/>
                <a:gd name="T5" fmla="*/ 737 h 822"/>
                <a:gd name="T6" fmla="*/ 57 w 57"/>
                <a:gd name="T7" fmla="*/ 28 h 822"/>
                <a:gd name="T8" fmla="*/ 0 w 57"/>
                <a:gd name="T9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22">
                  <a:moveTo>
                    <a:pt x="0" y="0"/>
                  </a:moveTo>
                  <a:lnTo>
                    <a:pt x="0" y="822"/>
                  </a:lnTo>
                  <a:lnTo>
                    <a:pt x="57" y="737"/>
                  </a:lnTo>
                  <a:lnTo>
                    <a:pt x="57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598" name="Group 182"/>
          <p:cNvGrpSpPr>
            <a:grpSpLocks/>
          </p:cNvGrpSpPr>
          <p:nvPr/>
        </p:nvGrpSpPr>
        <p:grpSpPr bwMode="auto">
          <a:xfrm>
            <a:off x="3197225" y="4778375"/>
            <a:ext cx="1620838" cy="1619250"/>
            <a:chOff x="1844" y="1962"/>
            <a:chExt cx="880" cy="879"/>
          </a:xfrm>
        </p:grpSpPr>
        <p:sp>
          <p:nvSpPr>
            <p:cNvPr id="60599" name="Rectangle 183"/>
            <p:cNvSpPr>
              <a:spLocks noChangeArrowheads="1"/>
            </p:cNvSpPr>
            <p:nvPr/>
          </p:nvSpPr>
          <p:spPr bwMode="auto">
            <a:xfrm>
              <a:off x="1844" y="1962"/>
              <a:ext cx="879" cy="87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00" name="Rectangle 184"/>
            <p:cNvSpPr>
              <a:spLocks noChangeArrowheads="1"/>
            </p:cNvSpPr>
            <p:nvPr/>
          </p:nvSpPr>
          <p:spPr bwMode="auto">
            <a:xfrm>
              <a:off x="2156" y="2302"/>
              <a:ext cx="255" cy="25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01" name="Rectangle 185"/>
            <p:cNvSpPr>
              <a:spLocks noChangeArrowheads="1"/>
            </p:cNvSpPr>
            <p:nvPr/>
          </p:nvSpPr>
          <p:spPr bwMode="auto">
            <a:xfrm>
              <a:off x="2241" y="2415"/>
              <a:ext cx="85" cy="142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0602" name="Group 186"/>
            <p:cNvGrpSpPr>
              <a:grpSpLocks/>
            </p:cNvGrpSpPr>
            <p:nvPr/>
          </p:nvGrpSpPr>
          <p:grpSpPr bwMode="auto">
            <a:xfrm>
              <a:off x="1844" y="2075"/>
              <a:ext cx="369" cy="765"/>
              <a:chOff x="1844" y="2075"/>
              <a:chExt cx="369" cy="765"/>
            </a:xfrm>
          </p:grpSpPr>
          <p:sp>
            <p:nvSpPr>
              <p:cNvPr id="60603" name="Freeform 187"/>
              <p:cNvSpPr>
                <a:spLocks/>
              </p:cNvSpPr>
              <p:nvPr/>
            </p:nvSpPr>
            <p:spPr bwMode="auto">
              <a:xfrm>
                <a:off x="1844" y="2075"/>
                <a:ext cx="369" cy="765"/>
              </a:xfrm>
              <a:custGeom>
                <a:avLst/>
                <a:gdLst>
                  <a:gd name="T0" fmla="*/ 0 w 369"/>
                  <a:gd name="T1" fmla="*/ 0 h 765"/>
                  <a:gd name="T2" fmla="*/ 369 w 369"/>
                  <a:gd name="T3" fmla="*/ 213 h 765"/>
                  <a:gd name="T4" fmla="*/ 369 w 369"/>
                  <a:gd name="T5" fmla="*/ 765 h 765"/>
                  <a:gd name="T6" fmla="*/ 0 w 369"/>
                  <a:gd name="T7" fmla="*/ 765 h 765"/>
                  <a:gd name="T8" fmla="*/ 0 w 369"/>
                  <a:gd name="T9" fmla="*/ 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9" h="765">
                    <a:moveTo>
                      <a:pt x="0" y="0"/>
                    </a:moveTo>
                    <a:lnTo>
                      <a:pt x="369" y="213"/>
                    </a:lnTo>
                    <a:lnTo>
                      <a:pt x="369" y="765"/>
                    </a:lnTo>
                    <a:lnTo>
                      <a:pt x="0" y="765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47451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604" name="Line 188"/>
              <p:cNvSpPr>
                <a:spLocks noChangeShapeType="1"/>
              </p:cNvSpPr>
              <p:nvPr/>
            </p:nvSpPr>
            <p:spPr bwMode="auto">
              <a:xfrm>
                <a:off x="2184" y="2273"/>
                <a:ext cx="0" cy="5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605" name="Line 189"/>
              <p:cNvSpPr>
                <a:spLocks noChangeShapeType="1"/>
              </p:cNvSpPr>
              <p:nvPr/>
            </p:nvSpPr>
            <p:spPr bwMode="auto">
              <a:xfrm>
                <a:off x="2128" y="2245"/>
                <a:ext cx="0" cy="59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606" name="Line 190"/>
              <p:cNvSpPr>
                <a:spLocks noChangeShapeType="1"/>
              </p:cNvSpPr>
              <p:nvPr/>
            </p:nvSpPr>
            <p:spPr bwMode="auto">
              <a:xfrm>
                <a:off x="2043" y="2188"/>
                <a:ext cx="0" cy="65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607" name="Line 191"/>
              <p:cNvSpPr>
                <a:spLocks noChangeShapeType="1"/>
              </p:cNvSpPr>
              <p:nvPr/>
            </p:nvSpPr>
            <p:spPr bwMode="auto">
              <a:xfrm>
                <a:off x="1929" y="2132"/>
                <a:ext cx="0" cy="7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0608" name="Group 192"/>
            <p:cNvGrpSpPr>
              <a:grpSpLocks/>
            </p:cNvGrpSpPr>
            <p:nvPr/>
          </p:nvGrpSpPr>
          <p:grpSpPr bwMode="auto">
            <a:xfrm flipH="1">
              <a:off x="2355" y="2075"/>
              <a:ext cx="369" cy="765"/>
              <a:chOff x="1844" y="2075"/>
              <a:chExt cx="369" cy="765"/>
            </a:xfrm>
          </p:grpSpPr>
          <p:sp>
            <p:nvSpPr>
              <p:cNvPr id="60609" name="Freeform 193"/>
              <p:cNvSpPr>
                <a:spLocks/>
              </p:cNvSpPr>
              <p:nvPr/>
            </p:nvSpPr>
            <p:spPr bwMode="auto">
              <a:xfrm>
                <a:off x="1844" y="2075"/>
                <a:ext cx="369" cy="765"/>
              </a:xfrm>
              <a:custGeom>
                <a:avLst/>
                <a:gdLst>
                  <a:gd name="T0" fmla="*/ 0 w 369"/>
                  <a:gd name="T1" fmla="*/ 0 h 765"/>
                  <a:gd name="T2" fmla="*/ 369 w 369"/>
                  <a:gd name="T3" fmla="*/ 213 h 765"/>
                  <a:gd name="T4" fmla="*/ 369 w 369"/>
                  <a:gd name="T5" fmla="*/ 765 h 765"/>
                  <a:gd name="T6" fmla="*/ 0 w 369"/>
                  <a:gd name="T7" fmla="*/ 765 h 765"/>
                  <a:gd name="T8" fmla="*/ 0 w 369"/>
                  <a:gd name="T9" fmla="*/ 0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9" h="765">
                    <a:moveTo>
                      <a:pt x="0" y="0"/>
                    </a:moveTo>
                    <a:lnTo>
                      <a:pt x="369" y="213"/>
                    </a:lnTo>
                    <a:lnTo>
                      <a:pt x="369" y="765"/>
                    </a:lnTo>
                    <a:lnTo>
                      <a:pt x="0" y="765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47451"/>
                      <a:invGamma/>
                    </a:srgbClr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610" name="Line 194"/>
              <p:cNvSpPr>
                <a:spLocks noChangeShapeType="1"/>
              </p:cNvSpPr>
              <p:nvPr/>
            </p:nvSpPr>
            <p:spPr bwMode="auto">
              <a:xfrm>
                <a:off x="2184" y="2273"/>
                <a:ext cx="0" cy="5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611" name="Line 195"/>
              <p:cNvSpPr>
                <a:spLocks noChangeShapeType="1"/>
              </p:cNvSpPr>
              <p:nvPr/>
            </p:nvSpPr>
            <p:spPr bwMode="auto">
              <a:xfrm>
                <a:off x="2128" y="2245"/>
                <a:ext cx="0" cy="59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612" name="Line 196"/>
              <p:cNvSpPr>
                <a:spLocks noChangeShapeType="1"/>
              </p:cNvSpPr>
              <p:nvPr/>
            </p:nvSpPr>
            <p:spPr bwMode="auto">
              <a:xfrm>
                <a:off x="2043" y="2188"/>
                <a:ext cx="0" cy="65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613" name="Line 197"/>
              <p:cNvSpPr>
                <a:spLocks noChangeShapeType="1"/>
              </p:cNvSpPr>
              <p:nvPr/>
            </p:nvSpPr>
            <p:spPr bwMode="auto">
              <a:xfrm>
                <a:off x="1929" y="2132"/>
                <a:ext cx="0" cy="7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0614" name="AutoShape 198"/>
            <p:cNvSpPr>
              <a:spLocks noChangeArrowheads="1"/>
            </p:cNvSpPr>
            <p:nvPr/>
          </p:nvSpPr>
          <p:spPr bwMode="auto">
            <a:xfrm flipV="1">
              <a:off x="1844" y="2557"/>
              <a:ext cx="879" cy="283"/>
            </a:xfrm>
            <a:custGeom>
              <a:avLst/>
              <a:gdLst>
                <a:gd name="G0" fmla="+- 9190 0 0"/>
                <a:gd name="G1" fmla="+- 21600 0 9190"/>
                <a:gd name="G2" fmla="*/ 9190 1 2"/>
                <a:gd name="G3" fmla="+- 21600 0 G2"/>
                <a:gd name="G4" fmla="+/ 9190 21600 2"/>
                <a:gd name="G5" fmla="+/ G1 0 2"/>
                <a:gd name="G6" fmla="*/ 21600 21600 9190"/>
                <a:gd name="G7" fmla="*/ G6 1 2"/>
                <a:gd name="G8" fmla="+- 21600 0 G7"/>
                <a:gd name="G9" fmla="*/ 21600 1 2"/>
                <a:gd name="G10" fmla="+- 9190 0 G9"/>
                <a:gd name="G11" fmla="?: G10 G8 0"/>
                <a:gd name="G12" fmla="?: G10 G7 21600"/>
                <a:gd name="T0" fmla="*/ 17005 w 21600"/>
                <a:gd name="T1" fmla="*/ 10800 h 21600"/>
                <a:gd name="T2" fmla="*/ 10800 w 21600"/>
                <a:gd name="T3" fmla="*/ 21600 h 21600"/>
                <a:gd name="T4" fmla="*/ 4595 w 21600"/>
                <a:gd name="T5" fmla="*/ 10800 h 21600"/>
                <a:gd name="T6" fmla="*/ 10800 w 21600"/>
                <a:gd name="T7" fmla="*/ 0 h 21600"/>
                <a:gd name="T8" fmla="*/ 6395 w 21600"/>
                <a:gd name="T9" fmla="*/ 6395 h 21600"/>
                <a:gd name="T10" fmla="*/ 15205 w 21600"/>
                <a:gd name="T11" fmla="*/ 1520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9190" y="21600"/>
                  </a:lnTo>
                  <a:lnTo>
                    <a:pt x="1241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15" name="Rectangle 199"/>
            <p:cNvSpPr>
              <a:spLocks noChangeArrowheads="1"/>
            </p:cNvSpPr>
            <p:nvPr/>
          </p:nvSpPr>
          <p:spPr bwMode="auto">
            <a:xfrm>
              <a:off x="1844" y="1962"/>
              <a:ext cx="879" cy="879"/>
            </a:xfrm>
            <a:prstGeom prst="rect">
              <a:avLst/>
            </a:pr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0616" name="Group 200"/>
          <p:cNvGrpSpPr>
            <a:grpSpLocks/>
          </p:cNvGrpSpPr>
          <p:nvPr/>
        </p:nvGrpSpPr>
        <p:grpSpPr bwMode="auto">
          <a:xfrm>
            <a:off x="4997450" y="4778375"/>
            <a:ext cx="1620838" cy="1619250"/>
            <a:chOff x="2808" y="1962"/>
            <a:chExt cx="880" cy="879"/>
          </a:xfrm>
        </p:grpSpPr>
        <p:sp>
          <p:nvSpPr>
            <p:cNvPr id="60617" name="Rectangle 201" descr="ひし形 (枠のみ)"/>
            <p:cNvSpPr>
              <a:spLocks noChangeArrowheads="1"/>
            </p:cNvSpPr>
            <p:nvPr/>
          </p:nvSpPr>
          <p:spPr bwMode="auto">
            <a:xfrm>
              <a:off x="2808" y="1962"/>
              <a:ext cx="879" cy="879"/>
            </a:xfrm>
            <a:prstGeom prst="rect">
              <a:avLst/>
            </a:prstGeom>
            <a:pattFill prst="openDmnd">
              <a:fgClr>
                <a:srgbClr val="C0C0C0"/>
              </a:fgClr>
              <a:bgClr>
                <a:srgbClr val="E9E9E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18" name="Rectangle 202"/>
            <p:cNvSpPr>
              <a:spLocks noChangeArrowheads="1"/>
            </p:cNvSpPr>
            <p:nvPr/>
          </p:nvSpPr>
          <p:spPr bwMode="auto">
            <a:xfrm>
              <a:off x="3120" y="2302"/>
              <a:ext cx="255" cy="255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19" name="Rectangle 203"/>
            <p:cNvSpPr>
              <a:spLocks noChangeArrowheads="1"/>
            </p:cNvSpPr>
            <p:nvPr/>
          </p:nvSpPr>
          <p:spPr bwMode="auto">
            <a:xfrm>
              <a:off x="3205" y="2415"/>
              <a:ext cx="85" cy="142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20" name="Freeform 204"/>
            <p:cNvSpPr>
              <a:spLocks/>
            </p:cNvSpPr>
            <p:nvPr/>
          </p:nvSpPr>
          <p:spPr bwMode="auto">
            <a:xfrm>
              <a:off x="2808" y="2075"/>
              <a:ext cx="369" cy="765"/>
            </a:xfrm>
            <a:custGeom>
              <a:avLst/>
              <a:gdLst>
                <a:gd name="T0" fmla="*/ 0 w 369"/>
                <a:gd name="T1" fmla="*/ 0 h 765"/>
                <a:gd name="T2" fmla="*/ 369 w 369"/>
                <a:gd name="T3" fmla="*/ 213 h 765"/>
                <a:gd name="T4" fmla="*/ 369 w 369"/>
                <a:gd name="T5" fmla="*/ 765 h 765"/>
                <a:gd name="T6" fmla="*/ 0 w 369"/>
                <a:gd name="T7" fmla="*/ 765 h 765"/>
                <a:gd name="T8" fmla="*/ 0 w 369"/>
                <a:gd name="T9" fmla="*/ 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765">
                  <a:moveTo>
                    <a:pt x="0" y="0"/>
                  </a:moveTo>
                  <a:lnTo>
                    <a:pt x="369" y="213"/>
                  </a:lnTo>
                  <a:lnTo>
                    <a:pt x="369" y="765"/>
                  </a:lnTo>
                  <a:lnTo>
                    <a:pt x="0" y="765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47451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621" name="Line 205"/>
            <p:cNvSpPr>
              <a:spLocks noChangeShapeType="1"/>
            </p:cNvSpPr>
            <p:nvPr/>
          </p:nvSpPr>
          <p:spPr bwMode="auto">
            <a:xfrm>
              <a:off x="3148" y="2273"/>
              <a:ext cx="0" cy="56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622" name="Line 206"/>
            <p:cNvSpPr>
              <a:spLocks noChangeShapeType="1"/>
            </p:cNvSpPr>
            <p:nvPr/>
          </p:nvSpPr>
          <p:spPr bwMode="auto">
            <a:xfrm>
              <a:off x="3092" y="2245"/>
              <a:ext cx="0" cy="5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623" name="Line 207"/>
            <p:cNvSpPr>
              <a:spLocks noChangeShapeType="1"/>
            </p:cNvSpPr>
            <p:nvPr/>
          </p:nvSpPr>
          <p:spPr bwMode="auto">
            <a:xfrm>
              <a:off x="3007" y="2188"/>
              <a:ext cx="0" cy="6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624" name="Line 208"/>
            <p:cNvSpPr>
              <a:spLocks noChangeShapeType="1"/>
            </p:cNvSpPr>
            <p:nvPr/>
          </p:nvSpPr>
          <p:spPr bwMode="auto">
            <a:xfrm>
              <a:off x="2893" y="2132"/>
              <a:ext cx="0" cy="7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625" name="Freeform 209"/>
            <p:cNvSpPr>
              <a:spLocks/>
            </p:cNvSpPr>
            <p:nvPr/>
          </p:nvSpPr>
          <p:spPr bwMode="auto">
            <a:xfrm flipH="1">
              <a:off x="3319" y="2075"/>
              <a:ext cx="369" cy="765"/>
            </a:xfrm>
            <a:custGeom>
              <a:avLst/>
              <a:gdLst>
                <a:gd name="T0" fmla="*/ 0 w 369"/>
                <a:gd name="T1" fmla="*/ 0 h 765"/>
                <a:gd name="T2" fmla="*/ 369 w 369"/>
                <a:gd name="T3" fmla="*/ 213 h 765"/>
                <a:gd name="T4" fmla="*/ 369 w 369"/>
                <a:gd name="T5" fmla="*/ 765 h 765"/>
                <a:gd name="T6" fmla="*/ 0 w 369"/>
                <a:gd name="T7" fmla="*/ 765 h 765"/>
                <a:gd name="T8" fmla="*/ 0 w 369"/>
                <a:gd name="T9" fmla="*/ 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765">
                  <a:moveTo>
                    <a:pt x="0" y="0"/>
                  </a:moveTo>
                  <a:lnTo>
                    <a:pt x="369" y="213"/>
                  </a:lnTo>
                  <a:lnTo>
                    <a:pt x="369" y="765"/>
                  </a:lnTo>
                  <a:lnTo>
                    <a:pt x="0" y="765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tint val="47451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626" name="Line 210"/>
            <p:cNvSpPr>
              <a:spLocks noChangeShapeType="1"/>
            </p:cNvSpPr>
            <p:nvPr/>
          </p:nvSpPr>
          <p:spPr bwMode="auto">
            <a:xfrm flipH="1">
              <a:off x="3348" y="2273"/>
              <a:ext cx="0" cy="56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627" name="Line 211"/>
            <p:cNvSpPr>
              <a:spLocks noChangeShapeType="1"/>
            </p:cNvSpPr>
            <p:nvPr/>
          </p:nvSpPr>
          <p:spPr bwMode="auto">
            <a:xfrm flipH="1">
              <a:off x="3404" y="2245"/>
              <a:ext cx="0" cy="5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628" name="Line 212"/>
            <p:cNvSpPr>
              <a:spLocks noChangeShapeType="1"/>
            </p:cNvSpPr>
            <p:nvPr/>
          </p:nvSpPr>
          <p:spPr bwMode="auto">
            <a:xfrm flipH="1">
              <a:off x="3489" y="2188"/>
              <a:ext cx="0" cy="6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629" name="Line 213"/>
            <p:cNvSpPr>
              <a:spLocks noChangeShapeType="1"/>
            </p:cNvSpPr>
            <p:nvPr/>
          </p:nvSpPr>
          <p:spPr bwMode="auto">
            <a:xfrm flipH="1">
              <a:off x="3603" y="2132"/>
              <a:ext cx="0" cy="7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0630" name="AutoShape 214"/>
            <p:cNvSpPr>
              <a:spLocks noChangeArrowheads="1"/>
            </p:cNvSpPr>
            <p:nvPr/>
          </p:nvSpPr>
          <p:spPr bwMode="auto">
            <a:xfrm flipV="1">
              <a:off x="2808" y="2557"/>
              <a:ext cx="879" cy="283"/>
            </a:xfrm>
            <a:custGeom>
              <a:avLst/>
              <a:gdLst>
                <a:gd name="G0" fmla="+- 9190 0 0"/>
                <a:gd name="G1" fmla="+- 21600 0 9190"/>
                <a:gd name="G2" fmla="*/ 9190 1 2"/>
                <a:gd name="G3" fmla="+- 21600 0 G2"/>
                <a:gd name="G4" fmla="+/ 9190 21600 2"/>
                <a:gd name="G5" fmla="+/ G1 0 2"/>
                <a:gd name="G6" fmla="*/ 21600 21600 9190"/>
                <a:gd name="G7" fmla="*/ G6 1 2"/>
                <a:gd name="G8" fmla="+- 21600 0 G7"/>
                <a:gd name="G9" fmla="*/ 21600 1 2"/>
                <a:gd name="G10" fmla="+- 9190 0 G9"/>
                <a:gd name="G11" fmla="?: G10 G8 0"/>
                <a:gd name="G12" fmla="?: G10 G7 21600"/>
                <a:gd name="T0" fmla="*/ 17005 w 21600"/>
                <a:gd name="T1" fmla="*/ 10800 h 21600"/>
                <a:gd name="T2" fmla="*/ 10800 w 21600"/>
                <a:gd name="T3" fmla="*/ 21600 h 21600"/>
                <a:gd name="T4" fmla="*/ 4595 w 21600"/>
                <a:gd name="T5" fmla="*/ 10800 h 21600"/>
                <a:gd name="T6" fmla="*/ 10800 w 21600"/>
                <a:gd name="T7" fmla="*/ 0 h 21600"/>
                <a:gd name="T8" fmla="*/ 6395 w 21600"/>
                <a:gd name="T9" fmla="*/ 6395 h 21600"/>
                <a:gd name="T10" fmla="*/ 15205 w 21600"/>
                <a:gd name="T11" fmla="*/ 1520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9190" y="21600"/>
                  </a:lnTo>
                  <a:lnTo>
                    <a:pt x="1241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00">
                    <a:gamma/>
                    <a:shade val="46275"/>
                    <a:invGamma/>
                  </a:srgbClr>
                </a:gs>
                <a:gs pos="100000">
                  <a:srgbClr val="0066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31" name="Rectangle 215"/>
            <p:cNvSpPr>
              <a:spLocks noChangeArrowheads="1"/>
            </p:cNvSpPr>
            <p:nvPr/>
          </p:nvSpPr>
          <p:spPr bwMode="auto">
            <a:xfrm>
              <a:off x="2808" y="1962"/>
              <a:ext cx="879" cy="879"/>
            </a:xfrm>
            <a:prstGeom prst="rect">
              <a:avLst/>
            </a:pr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0789234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2013-11-12T05:29:41Z</dcterms:created>
  <dcterms:modified xsi:type="dcterms:W3CDTF">2013-11-12T05:29:43Z</dcterms:modified>
  <cp:category/>
  <cp:version/>
</cp:coreProperties>
</file>